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1"/>
  </p:notesMasterIdLst>
  <p:handoutMasterIdLst>
    <p:handoutMasterId r:id="rId72"/>
  </p:handoutMasterIdLst>
  <p:sldIdLst>
    <p:sldId id="2123" r:id="rId5"/>
    <p:sldId id="2125" r:id="rId6"/>
    <p:sldId id="2113" r:id="rId7"/>
    <p:sldId id="2115" r:id="rId8"/>
    <p:sldId id="281" r:id="rId9"/>
    <p:sldId id="293" r:id="rId10"/>
    <p:sldId id="1643" r:id="rId11"/>
    <p:sldId id="1682" r:id="rId12"/>
    <p:sldId id="1683" r:id="rId13"/>
    <p:sldId id="1684" r:id="rId14"/>
    <p:sldId id="1685" r:id="rId15"/>
    <p:sldId id="1687" r:id="rId16"/>
    <p:sldId id="1686" r:id="rId17"/>
    <p:sldId id="1688" r:id="rId18"/>
    <p:sldId id="1689" r:id="rId19"/>
    <p:sldId id="1690" r:id="rId20"/>
    <p:sldId id="1691" r:id="rId21"/>
    <p:sldId id="1692" r:id="rId22"/>
    <p:sldId id="2134" r:id="rId23"/>
    <p:sldId id="1694" r:id="rId24"/>
    <p:sldId id="2137" r:id="rId25"/>
    <p:sldId id="2142" r:id="rId26"/>
    <p:sldId id="2136" r:id="rId27"/>
    <p:sldId id="1697" r:id="rId28"/>
    <p:sldId id="1698" r:id="rId29"/>
    <p:sldId id="2143" r:id="rId30"/>
    <p:sldId id="2138" r:id="rId31"/>
    <p:sldId id="1703" r:id="rId32"/>
    <p:sldId id="2171" r:id="rId33"/>
    <p:sldId id="2162" r:id="rId34"/>
    <p:sldId id="2139" r:id="rId35"/>
    <p:sldId id="1705" r:id="rId36"/>
    <p:sldId id="1706" r:id="rId37"/>
    <p:sldId id="2140" r:id="rId38"/>
    <p:sldId id="2146" r:id="rId39"/>
    <p:sldId id="2147" r:id="rId40"/>
    <p:sldId id="2148" r:id="rId41"/>
    <p:sldId id="2149" r:id="rId42"/>
    <p:sldId id="2164" r:id="rId43"/>
    <p:sldId id="2152" r:id="rId44"/>
    <p:sldId id="1707" r:id="rId45"/>
    <p:sldId id="1708" r:id="rId46"/>
    <p:sldId id="2144" r:id="rId47"/>
    <p:sldId id="2153" r:id="rId48"/>
    <p:sldId id="2168" r:id="rId49"/>
    <p:sldId id="2154" r:id="rId50"/>
    <p:sldId id="2170" r:id="rId51"/>
    <p:sldId id="2169" r:id="rId52"/>
    <p:sldId id="2156" r:id="rId53"/>
    <p:sldId id="2157" r:id="rId54"/>
    <p:sldId id="2165" r:id="rId55"/>
    <p:sldId id="2166" r:id="rId56"/>
    <p:sldId id="2167" r:id="rId57"/>
    <p:sldId id="1709" r:id="rId58"/>
    <p:sldId id="1710" r:id="rId59"/>
    <p:sldId id="1711" r:id="rId60"/>
    <p:sldId id="2127" r:id="rId61"/>
    <p:sldId id="2128" r:id="rId62"/>
    <p:sldId id="2129" r:id="rId63"/>
    <p:sldId id="2130" r:id="rId64"/>
    <p:sldId id="2131" r:id="rId65"/>
    <p:sldId id="2132" r:id="rId66"/>
    <p:sldId id="2133" r:id="rId67"/>
    <p:sldId id="1755" r:id="rId68"/>
    <p:sldId id="2126" r:id="rId69"/>
    <p:sldId id="2112" r:id="rId70"/>
  </p:sldIdLst>
  <p:sldSz cx="12192000" cy="6858000"/>
  <p:notesSz cx="6858000" cy="9144000"/>
  <p:custDataLst>
    <p:tags r:id="rId7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6B299"/>
    <a:srgbClr val="FCF8EC"/>
    <a:srgbClr val="BEBDBA"/>
    <a:srgbClr val="FFD1BA"/>
    <a:srgbClr val="351661"/>
    <a:srgbClr val="CF4452"/>
    <a:srgbClr val="FFFFCC"/>
    <a:srgbClr val="1A5D6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9A52B-D045-5ABE-2B00-A429A4407CFB}" v="12" dt="2024-04-24T09:32:03.637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gs" Target="tags/tag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ita  Anandraj" userId="69235f29-2f69-4f29-aece-4a0fd1dc05c7" providerId="ADAL" clId="{A3E58B56-DD56-4876-B4EA-AC7E28AEE1F5}"/>
    <pc:docChg chg="undo redo custSel addSld delSld modSld sldOrd">
      <pc:chgData name="Benita  Anandraj" userId="69235f29-2f69-4f29-aece-4a0fd1dc05c7" providerId="ADAL" clId="{A3E58B56-DD56-4876-B4EA-AC7E28AEE1F5}" dt="2024-04-11T10:15:35.249" v="10407" actId="20577"/>
      <pc:docMkLst>
        <pc:docMk/>
      </pc:docMkLst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3327495580" sldId="281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1731586999" sldId="293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1147003587" sldId="1643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995066240" sldId="1682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2765694285" sldId="1683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3946081645" sldId="1684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822637515" sldId="1685"/>
        </pc:sldMkLst>
      </pc:sldChg>
      <pc:sldChg chg="modSp add mod">
        <pc:chgData name="Benita  Anandraj" userId="69235f29-2f69-4f29-aece-4a0fd1dc05c7" providerId="ADAL" clId="{A3E58B56-DD56-4876-B4EA-AC7E28AEE1F5}" dt="2024-04-08T06:21:52.202" v="289" actId="14100"/>
        <pc:sldMkLst>
          <pc:docMk/>
          <pc:sldMk cId="1804417934" sldId="1686"/>
        </pc:sldMkLst>
        <pc:spChg chg="mod">
          <ac:chgData name="Benita  Anandraj" userId="69235f29-2f69-4f29-aece-4a0fd1dc05c7" providerId="ADAL" clId="{A3E58B56-DD56-4876-B4EA-AC7E28AEE1F5}" dt="2024-04-08T06:21:44.675" v="287" actId="14100"/>
          <ac:spMkLst>
            <pc:docMk/>
            <pc:sldMk cId="1804417934" sldId="1686"/>
            <ac:spMk id="8" creationId="{3FB1F072-F752-4A84-B1B4-6870CA071F82}"/>
          </ac:spMkLst>
        </pc:spChg>
        <pc:spChg chg="mod">
          <ac:chgData name="Benita  Anandraj" userId="69235f29-2f69-4f29-aece-4a0fd1dc05c7" providerId="ADAL" clId="{A3E58B56-DD56-4876-B4EA-AC7E28AEE1F5}" dt="2024-04-08T06:21:52.202" v="289" actId="14100"/>
          <ac:spMkLst>
            <pc:docMk/>
            <pc:sldMk cId="1804417934" sldId="1686"/>
            <ac:spMk id="9" creationId="{5ABDE73E-4C16-42CA-BD38-3580CE8F0B68}"/>
          </ac:spMkLst>
        </pc:spChg>
      </pc:sldChg>
      <pc:sldChg chg="modSp add mod">
        <pc:chgData name="Benita  Anandraj" userId="69235f29-2f69-4f29-aece-4a0fd1dc05c7" providerId="ADAL" clId="{A3E58B56-DD56-4876-B4EA-AC7E28AEE1F5}" dt="2024-04-08T06:21:32.999" v="285" actId="1076"/>
        <pc:sldMkLst>
          <pc:docMk/>
          <pc:sldMk cId="446733518" sldId="1687"/>
        </pc:sldMkLst>
        <pc:spChg chg="mod">
          <ac:chgData name="Benita  Anandraj" userId="69235f29-2f69-4f29-aece-4a0fd1dc05c7" providerId="ADAL" clId="{A3E58B56-DD56-4876-B4EA-AC7E28AEE1F5}" dt="2024-04-08T06:21:32.999" v="285" actId="1076"/>
          <ac:spMkLst>
            <pc:docMk/>
            <pc:sldMk cId="446733518" sldId="1687"/>
            <ac:spMk id="4" creationId="{00000000-0000-0000-0000-000000000000}"/>
          </ac:spMkLst>
        </pc:spChg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3524576818" sldId="1688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905969639" sldId="1689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3782250103" sldId="1690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4138443744" sldId="1691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327106567" sldId="1692"/>
        </pc:sldMkLst>
      </pc:sldChg>
      <pc:sldChg chg="modSp add del mod">
        <pc:chgData name="Benita  Anandraj" userId="69235f29-2f69-4f29-aece-4a0fd1dc05c7" providerId="ADAL" clId="{A3E58B56-DD56-4876-B4EA-AC7E28AEE1F5}" dt="2024-04-09T04:24:01.504" v="660" actId="47"/>
        <pc:sldMkLst>
          <pc:docMk/>
          <pc:sldMk cId="2502454644" sldId="1693"/>
        </pc:sldMkLst>
        <pc:spChg chg="mod">
          <ac:chgData name="Benita  Anandraj" userId="69235f29-2f69-4f29-aece-4a0fd1dc05c7" providerId="ADAL" clId="{A3E58B56-DD56-4876-B4EA-AC7E28AEE1F5}" dt="2024-04-08T06:13:34.527" v="270" actId="14100"/>
          <ac:spMkLst>
            <pc:docMk/>
            <pc:sldMk cId="2502454644" sldId="1693"/>
            <ac:spMk id="2" creationId="{00000000-0000-0000-0000-000000000000}"/>
          </ac:spMkLst>
        </pc:spChg>
        <pc:spChg chg="mod">
          <ac:chgData name="Benita  Anandraj" userId="69235f29-2f69-4f29-aece-4a0fd1dc05c7" providerId="ADAL" clId="{A3E58B56-DD56-4876-B4EA-AC7E28AEE1F5}" dt="2024-04-08T06:13:32.356" v="269" actId="14100"/>
          <ac:spMkLst>
            <pc:docMk/>
            <pc:sldMk cId="2502454644" sldId="1693"/>
            <ac:spMk id="10" creationId="{445D80B3-40CC-42C3-87A3-994441C7273B}"/>
          </ac:spMkLst>
        </pc:spChg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3208719115" sldId="1694"/>
        </pc:sldMkLst>
      </pc:sldChg>
      <pc:sldChg chg="add del ord">
        <pc:chgData name="Benita  Anandraj" userId="69235f29-2f69-4f29-aece-4a0fd1dc05c7" providerId="ADAL" clId="{A3E58B56-DD56-4876-B4EA-AC7E28AEE1F5}" dt="2024-04-10T04:06:09.415" v="4622" actId="47"/>
        <pc:sldMkLst>
          <pc:docMk/>
          <pc:sldMk cId="2400009456" sldId="1695"/>
        </pc:sldMkLst>
      </pc:sldChg>
      <pc:sldChg chg="add del">
        <pc:chgData name="Benita  Anandraj" userId="69235f29-2f69-4f29-aece-4a0fd1dc05c7" providerId="ADAL" clId="{A3E58B56-DD56-4876-B4EA-AC7E28AEE1F5}" dt="2024-04-10T04:06:09.415" v="4622" actId="47"/>
        <pc:sldMkLst>
          <pc:docMk/>
          <pc:sldMk cId="2100013493" sldId="1696"/>
        </pc:sldMkLst>
      </pc:sldChg>
      <pc:sldChg chg="addSp modSp add mod ord">
        <pc:chgData name="Benita  Anandraj" userId="69235f29-2f69-4f29-aece-4a0fd1dc05c7" providerId="ADAL" clId="{A3E58B56-DD56-4876-B4EA-AC7E28AEE1F5}" dt="2024-04-09T07:58:32.807" v="3468" actId="20577"/>
        <pc:sldMkLst>
          <pc:docMk/>
          <pc:sldMk cId="4182719494" sldId="1697"/>
        </pc:sldMkLst>
        <pc:spChg chg="add mod">
          <ac:chgData name="Benita  Anandraj" userId="69235f29-2f69-4f29-aece-4a0fd1dc05c7" providerId="ADAL" clId="{A3E58B56-DD56-4876-B4EA-AC7E28AEE1F5}" dt="2024-04-09T07:37:41.481" v="3421" actId="164"/>
          <ac:spMkLst>
            <pc:docMk/>
            <pc:sldMk cId="4182719494" sldId="1697"/>
            <ac:spMk id="2" creationId="{CACAD9A7-01CA-B6BF-2987-C3787C891067}"/>
          </ac:spMkLst>
        </pc:spChg>
        <pc:spChg chg="mod">
          <ac:chgData name="Benita  Anandraj" userId="69235f29-2f69-4f29-aece-4a0fd1dc05c7" providerId="ADAL" clId="{A3E58B56-DD56-4876-B4EA-AC7E28AEE1F5}" dt="2024-04-09T07:58:05.236" v="3455" actId="1076"/>
          <ac:spMkLst>
            <pc:docMk/>
            <pc:sldMk cId="4182719494" sldId="1697"/>
            <ac:spMk id="4" creationId="{6B2114C3-5E85-4AC7-AA2F-649F4F262BB0}"/>
          </ac:spMkLst>
        </pc:spChg>
        <pc:spChg chg="add mod">
          <ac:chgData name="Benita  Anandraj" userId="69235f29-2f69-4f29-aece-4a0fd1dc05c7" providerId="ADAL" clId="{A3E58B56-DD56-4876-B4EA-AC7E28AEE1F5}" dt="2024-04-09T07:37:47.874" v="3422" actId="14100"/>
          <ac:spMkLst>
            <pc:docMk/>
            <pc:sldMk cId="4182719494" sldId="1697"/>
            <ac:spMk id="8" creationId="{05FABC15-B0E8-C291-F875-BA2DDA95FF4A}"/>
          </ac:spMkLst>
        </pc:spChg>
        <pc:spChg chg="add mod">
          <ac:chgData name="Benita  Anandraj" userId="69235f29-2f69-4f29-aece-4a0fd1dc05c7" providerId="ADAL" clId="{A3E58B56-DD56-4876-B4EA-AC7E28AEE1F5}" dt="2024-04-09T07:56:52.896" v="3445" actId="164"/>
          <ac:spMkLst>
            <pc:docMk/>
            <pc:sldMk cId="4182719494" sldId="1697"/>
            <ac:spMk id="10" creationId="{8E3BE3CE-ECF2-AAD3-D175-F6C15A719890}"/>
          </ac:spMkLst>
        </pc:spChg>
        <pc:spChg chg="mod">
          <ac:chgData name="Benita  Anandraj" userId="69235f29-2f69-4f29-aece-4a0fd1dc05c7" providerId="ADAL" clId="{A3E58B56-DD56-4876-B4EA-AC7E28AEE1F5}" dt="2024-04-09T07:58:22.504" v="3459" actId="12"/>
          <ac:spMkLst>
            <pc:docMk/>
            <pc:sldMk cId="4182719494" sldId="1697"/>
            <ac:spMk id="12" creationId="{A72185CA-C526-412C-830D-E0BCAF912A4A}"/>
          </ac:spMkLst>
        </pc:spChg>
        <pc:spChg chg="mod">
          <ac:chgData name="Benita  Anandraj" userId="69235f29-2f69-4f29-aece-4a0fd1dc05c7" providerId="ADAL" clId="{A3E58B56-DD56-4876-B4EA-AC7E28AEE1F5}" dt="2024-04-09T07:58:32.807" v="3468" actId="20577"/>
          <ac:spMkLst>
            <pc:docMk/>
            <pc:sldMk cId="4182719494" sldId="1697"/>
            <ac:spMk id="32" creationId="{30045521-A821-4DCC-BD9A-7CB90CD441B1}"/>
          </ac:spMkLst>
        </pc:spChg>
        <pc:grpChg chg="add mod">
          <ac:chgData name="Benita  Anandraj" userId="69235f29-2f69-4f29-aece-4a0fd1dc05c7" providerId="ADAL" clId="{A3E58B56-DD56-4876-B4EA-AC7E28AEE1F5}" dt="2024-04-09T07:56:52.896" v="3445" actId="164"/>
          <ac:grpSpMkLst>
            <pc:docMk/>
            <pc:sldMk cId="4182719494" sldId="1697"/>
            <ac:grpSpMk id="9" creationId="{A7B1A6C5-F0B6-6767-9E6D-2EB14DA57171}"/>
          </ac:grpSpMkLst>
        </pc:grpChg>
        <pc:grpChg chg="add mod">
          <ac:chgData name="Benita  Anandraj" userId="69235f29-2f69-4f29-aece-4a0fd1dc05c7" providerId="ADAL" clId="{A3E58B56-DD56-4876-B4EA-AC7E28AEE1F5}" dt="2024-04-09T07:57:59.928" v="3454" actId="1076"/>
          <ac:grpSpMkLst>
            <pc:docMk/>
            <pc:sldMk cId="4182719494" sldId="1697"/>
            <ac:grpSpMk id="11" creationId="{CEB9B1A9-7D61-6DBA-EB9B-AA61FB121823}"/>
          </ac:grpSpMkLst>
        </pc:grpChg>
        <pc:picChg chg="mod">
          <ac:chgData name="Benita  Anandraj" userId="69235f29-2f69-4f29-aece-4a0fd1dc05c7" providerId="ADAL" clId="{A3E58B56-DD56-4876-B4EA-AC7E28AEE1F5}" dt="2024-04-09T07:37:41.481" v="3421" actId="164"/>
          <ac:picMkLst>
            <pc:docMk/>
            <pc:sldMk cId="4182719494" sldId="1697"/>
            <ac:picMk id="31" creationId="{3287E6B0-6B9F-4F42-BD58-0751B9E44383}"/>
          </ac:picMkLst>
        </pc:picChg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64152599" sldId="1698"/>
        </pc:sldMkLst>
      </pc:sldChg>
      <pc:sldChg chg="delSp add del mod">
        <pc:chgData name="Benita  Anandraj" userId="69235f29-2f69-4f29-aece-4a0fd1dc05c7" providerId="ADAL" clId="{A3E58B56-DD56-4876-B4EA-AC7E28AEE1F5}" dt="2024-04-09T08:06:50.693" v="3562" actId="47"/>
        <pc:sldMkLst>
          <pc:docMk/>
          <pc:sldMk cId="469434311" sldId="1699"/>
        </pc:sldMkLst>
        <pc:spChg chg="del">
          <ac:chgData name="Benita  Anandraj" userId="69235f29-2f69-4f29-aece-4a0fd1dc05c7" providerId="ADAL" clId="{A3E58B56-DD56-4876-B4EA-AC7E28AEE1F5}" dt="2024-04-08T06:15:40.882" v="271" actId="478"/>
          <ac:spMkLst>
            <pc:docMk/>
            <pc:sldMk cId="469434311" sldId="1699"/>
            <ac:spMk id="10" creationId="{DA367529-E7D8-434E-B9EA-9B181204CD82}"/>
          </ac:spMkLst>
        </pc:spChg>
      </pc:sldChg>
      <pc:sldChg chg="add del">
        <pc:chgData name="Benita  Anandraj" userId="69235f29-2f69-4f29-aece-4a0fd1dc05c7" providerId="ADAL" clId="{A3E58B56-DD56-4876-B4EA-AC7E28AEE1F5}" dt="2024-04-10T04:06:14.495" v="4623" actId="47"/>
        <pc:sldMkLst>
          <pc:docMk/>
          <pc:sldMk cId="1652108613" sldId="1700"/>
        </pc:sldMkLst>
      </pc:sldChg>
      <pc:sldChg chg="modSp add del mod">
        <pc:chgData name="Benita  Anandraj" userId="69235f29-2f69-4f29-aece-4a0fd1dc05c7" providerId="ADAL" clId="{A3E58B56-DD56-4876-B4EA-AC7E28AEE1F5}" dt="2024-04-10T04:06:14.495" v="4623" actId="47"/>
        <pc:sldMkLst>
          <pc:docMk/>
          <pc:sldMk cId="4065998800" sldId="1701"/>
        </pc:sldMkLst>
        <pc:spChg chg="mod">
          <ac:chgData name="Benita  Anandraj" userId="69235f29-2f69-4f29-aece-4a0fd1dc05c7" providerId="ADAL" clId="{A3E58B56-DD56-4876-B4EA-AC7E28AEE1F5}" dt="2024-04-09T05:16:31.190" v="1870"/>
          <ac:spMkLst>
            <pc:docMk/>
            <pc:sldMk cId="4065998800" sldId="1701"/>
            <ac:spMk id="13" creationId="{745AC8BC-3390-4B6A-A717-EFEAE37B1601}"/>
          </ac:spMkLst>
        </pc:spChg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4066045498" sldId="1703"/>
        </pc:sldMkLst>
      </pc:sldChg>
      <pc:sldChg chg="add del">
        <pc:chgData name="Benita  Anandraj" userId="69235f29-2f69-4f29-aece-4a0fd1dc05c7" providerId="ADAL" clId="{A3E58B56-DD56-4876-B4EA-AC7E28AEE1F5}" dt="2024-04-10T04:06:18.300" v="4624" actId="47"/>
        <pc:sldMkLst>
          <pc:docMk/>
          <pc:sldMk cId="2750132430" sldId="1704"/>
        </pc:sldMkLst>
      </pc:sldChg>
      <pc:sldChg chg="add ord">
        <pc:chgData name="Benita  Anandraj" userId="69235f29-2f69-4f29-aece-4a0fd1dc05c7" providerId="ADAL" clId="{A3E58B56-DD56-4876-B4EA-AC7E28AEE1F5}" dt="2024-04-09T07:17:37.613" v="2961" actId="20578"/>
        <pc:sldMkLst>
          <pc:docMk/>
          <pc:sldMk cId="3572486695" sldId="1705"/>
        </pc:sldMkLst>
      </pc:sldChg>
      <pc:sldChg chg="addSp delSp modSp add mod modAnim">
        <pc:chgData name="Benita  Anandraj" userId="69235f29-2f69-4f29-aece-4a0fd1dc05c7" providerId="ADAL" clId="{A3E58B56-DD56-4876-B4EA-AC7E28AEE1F5}" dt="2024-04-10T07:09:22.726" v="5062"/>
        <pc:sldMkLst>
          <pc:docMk/>
          <pc:sldMk cId="1383211781" sldId="1706"/>
        </pc:sldMkLst>
        <pc:spChg chg="add mod">
          <ac:chgData name="Benita  Anandraj" userId="69235f29-2f69-4f29-aece-4a0fd1dc05c7" providerId="ADAL" clId="{A3E58B56-DD56-4876-B4EA-AC7E28AEE1F5}" dt="2024-04-10T07:09:20.508" v="5061" actId="164"/>
          <ac:spMkLst>
            <pc:docMk/>
            <pc:sldMk cId="1383211781" sldId="1706"/>
            <ac:spMk id="2" creationId="{537B3C7C-97AB-3DC6-5B36-0EAF9A0E1C02}"/>
          </ac:spMkLst>
        </pc:spChg>
        <pc:spChg chg="add mod">
          <ac:chgData name="Benita  Anandraj" userId="69235f29-2f69-4f29-aece-4a0fd1dc05c7" providerId="ADAL" clId="{A3E58B56-DD56-4876-B4EA-AC7E28AEE1F5}" dt="2024-04-10T07:09:20.508" v="5061" actId="164"/>
          <ac:spMkLst>
            <pc:docMk/>
            <pc:sldMk cId="1383211781" sldId="1706"/>
            <ac:spMk id="7" creationId="{3B7B33A2-A68A-F3E6-4892-2D7E7610CE3F}"/>
          </ac:spMkLst>
        </pc:spChg>
        <pc:spChg chg="add del mod">
          <ac:chgData name="Benita  Anandraj" userId="69235f29-2f69-4f29-aece-4a0fd1dc05c7" providerId="ADAL" clId="{A3E58B56-DD56-4876-B4EA-AC7E28AEE1F5}" dt="2024-04-10T07:06:37.144" v="5038" actId="478"/>
          <ac:spMkLst>
            <pc:docMk/>
            <pc:sldMk cId="1383211781" sldId="1706"/>
            <ac:spMk id="8" creationId="{9C1D6E8C-A605-0E13-6311-1652909F2867}"/>
          </ac:spMkLst>
        </pc:spChg>
        <pc:spChg chg="add mod">
          <ac:chgData name="Benita  Anandraj" userId="69235f29-2f69-4f29-aece-4a0fd1dc05c7" providerId="ADAL" clId="{A3E58B56-DD56-4876-B4EA-AC7E28AEE1F5}" dt="2024-04-10T07:09:20.508" v="5061" actId="164"/>
          <ac:spMkLst>
            <pc:docMk/>
            <pc:sldMk cId="1383211781" sldId="1706"/>
            <ac:spMk id="9" creationId="{9EFBEC1F-BC88-8170-0F88-D25900947A30}"/>
          </ac:spMkLst>
        </pc:spChg>
        <pc:spChg chg="add mod">
          <ac:chgData name="Benita  Anandraj" userId="69235f29-2f69-4f29-aece-4a0fd1dc05c7" providerId="ADAL" clId="{A3E58B56-DD56-4876-B4EA-AC7E28AEE1F5}" dt="2024-04-10T07:09:20.508" v="5061" actId="164"/>
          <ac:spMkLst>
            <pc:docMk/>
            <pc:sldMk cId="1383211781" sldId="1706"/>
            <ac:spMk id="10" creationId="{CC9867F2-F47D-A9B5-5886-C03A3D141CC8}"/>
          </ac:spMkLst>
        </pc:spChg>
        <pc:grpChg chg="add mod">
          <ac:chgData name="Benita  Anandraj" userId="69235f29-2f69-4f29-aece-4a0fd1dc05c7" providerId="ADAL" clId="{A3E58B56-DD56-4876-B4EA-AC7E28AEE1F5}" dt="2024-04-10T07:09:20.508" v="5061" actId="164"/>
          <ac:grpSpMkLst>
            <pc:docMk/>
            <pc:sldMk cId="1383211781" sldId="1706"/>
            <ac:grpSpMk id="11" creationId="{8808BE87-4C7A-0AD8-F61E-832745D6BA3F}"/>
          </ac:grpSpMkLst>
        </pc:grpChg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801553612" sldId="1707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1141457337" sldId="1708"/>
        </pc:sldMkLst>
      </pc:sldChg>
      <pc:sldChg chg="addSp delSp modSp add mod delAnim modAnim">
        <pc:chgData name="Benita  Anandraj" userId="69235f29-2f69-4f29-aece-4a0fd1dc05c7" providerId="ADAL" clId="{A3E58B56-DD56-4876-B4EA-AC7E28AEE1F5}" dt="2024-04-10T07:11:32.849" v="5073"/>
        <pc:sldMkLst>
          <pc:docMk/>
          <pc:sldMk cId="486254532" sldId="1709"/>
        </pc:sldMkLst>
        <pc:spChg chg="mod">
          <ac:chgData name="Benita  Anandraj" userId="69235f29-2f69-4f29-aece-4a0fd1dc05c7" providerId="ADAL" clId="{A3E58B56-DD56-4876-B4EA-AC7E28AEE1F5}" dt="2024-04-09T10:12:42.162" v="4357" actId="1076"/>
          <ac:spMkLst>
            <pc:docMk/>
            <pc:sldMk cId="486254532" sldId="1709"/>
            <ac:spMk id="40" creationId="{2443FAA3-5B49-443A-A2EF-F755A74D4341}"/>
          </ac:spMkLst>
        </pc:spChg>
        <pc:spChg chg="mod">
          <ac:chgData name="Benita  Anandraj" userId="69235f29-2f69-4f29-aece-4a0fd1dc05c7" providerId="ADAL" clId="{A3E58B56-DD56-4876-B4EA-AC7E28AEE1F5}" dt="2024-04-09T10:12:47.900" v="4360" actId="1076"/>
          <ac:spMkLst>
            <pc:docMk/>
            <pc:sldMk cId="486254532" sldId="1709"/>
            <ac:spMk id="43" creationId="{F5E4ED4A-4A0C-4E42-95BD-977ED09AC2CF}"/>
          </ac:spMkLst>
        </pc:spChg>
        <pc:grpChg chg="add del mod">
          <ac:chgData name="Benita  Anandraj" userId="69235f29-2f69-4f29-aece-4a0fd1dc05c7" providerId="ADAL" clId="{A3E58B56-DD56-4876-B4EA-AC7E28AEE1F5}" dt="2024-04-09T10:15:22.078" v="4410" actId="165"/>
          <ac:grpSpMkLst>
            <pc:docMk/>
            <pc:sldMk cId="486254532" sldId="1709"/>
            <ac:grpSpMk id="7" creationId="{1CB8F455-94FE-2BA2-28BB-A868289730D2}"/>
          </ac:grpSpMkLst>
        </pc:grpChg>
        <pc:grpChg chg="add mod">
          <ac:chgData name="Benita  Anandraj" userId="69235f29-2f69-4f29-aece-4a0fd1dc05c7" providerId="ADAL" clId="{A3E58B56-DD56-4876-B4EA-AC7E28AEE1F5}" dt="2024-04-10T07:10:57.055" v="5065" actId="1076"/>
          <ac:grpSpMkLst>
            <pc:docMk/>
            <pc:sldMk cId="486254532" sldId="1709"/>
            <ac:grpSpMk id="11" creationId="{1FBA9A9F-0BE8-CBAC-95D7-0D280C4B4E37}"/>
          </ac:grpSpMkLst>
        </pc:grpChg>
        <pc:grpChg chg="add mod">
          <ac:chgData name="Benita  Anandraj" userId="69235f29-2f69-4f29-aece-4a0fd1dc05c7" providerId="ADAL" clId="{A3E58B56-DD56-4876-B4EA-AC7E28AEE1F5}" dt="2024-04-09T10:16:03.722" v="4421" actId="164"/>
          <ac:grpSpMkLst>
            <pc:docMk/>
            <pc:sldMk cId="486254532" sldId="1709"/>
            <ac:grpSpMk id="15" creationId="{027ACF2C-9499-40D9-9BB0-563257DB7EB5}"/>
          </ac:grpSpMkLst>
        </pc:grpChg>
        <pc:grpChg chg="del">
          <ac:chgData name="Benita  Anandraj" userId="69235f29-2f69-4f29-aece-4a0fd1dc05c7" providerId="ADAL" clId="{A3E58B56-DD56-4876-B4EA-AC7E28AEE1F5}" dt="2024-04-09T10:08:30.970" v="4322" actId="478"/>
          <ac:grpSpMkLst>
            <pc:docMk/>
            <pc:sldMk cId="486254532" sldId="1709"/>
            <ac:grpSpMk id="48" creationId="{6A836EC3-FE8D-45E2-B7C9-A481D8004ADE}"/>
          </ac:grpSpMkLst>
        </pc:grpChg>
        <pc:picChg chg="add mod topLvl">
          <ac:chgData name="Benita  Anandraj" userId="69235f29-2f69-4f29-aece-4a0fd1dc05c7" providerId="ADAL" clId="{A3E58B56-DD56-4876-B4EA-AC7E28AEE1F5}" dt="2024-04-09T10:16:03.722" v="4421" actId="164"/>
          <ac:picMkLst>
            <pc:docMk/>
            <pc:sldMk cId="486254532" sldId="1709"/>
            <ac:picMk id="2" creationId="{7007E934-EA2A-5648-C686-B6532E974065}"/>
          </ac:picMkLst>
        </pc:picChg>
        <pc:picChg chg="mod">
          <ac:chgData name="Benita  Anandraj" userId="69235f29-2f69-4f29-aece-4a0fd1dc05c7" providerId="ADAL" clId="{A3E58B56-DD56-4876-B4EA-AC7E28AEE1F5}" dt="2024-04-09T10:12:39.657" v="4356" actId="14100"/>
          <ac:picMkLst>
            <pc:docMk/>
            <pc:sldMk cId="486254532" sldId="1709"/>
            <ac:picMk id="33" creationId="{AC909D1E-08CD-4AE4-96AC-C6BCBF42757B}"/>
          </ac:picMkLst>
        </pc:picChg>
        <pc:picChg chg="del">
          <ac:chgData name="Benita  Anandraj" userId="69235f29-2f69-4f29-aece-4a0fd1dc05c7" providerId="ADAL" clId="{A3E58B56-DD56-4876-B4EA-AC7E28AEE1F5}" dt="2024-04-09T10:12:25.117" v="4349" actId="478"/>
          <ac:picMkLst>
            <pc:docMk/>
            <pc:sldMk cId="486254532" sldId="1709"/>
            <ac:picMk id="47" creationId="{A202C732-D11B-4A40-8CB5-C7B3F8815528}"/>
          </ac:picMkLst>
        </pc:picChg>
        <pc:picChg chg="del topLvl">
          <ac:chgData name="Benita  Anandraj" userId="69235f29-2f69-4f29-aece-4a0fd1dc05c7" providerId="ADAL" clId="{A3E58B56-DD56-4876-B4EA-AC7E28AEE1F5}" dt="2024-04-09T10:08:30.970" v="4322" actId="478"/>
          <ac:picMkLst>
            <pc:docMk/>
            <pc:sldMk cId="486254532" sldId="1709"/>
            <ac:picMk id="49" creationId="{0203478F-5B14-4AA4-B688-12520EDF7071}"/>
          </ac:picMkLst>
        </pc:picChg>
        <pc:picChg chg="del topLvl">
          <ac:chgData name="Benita  Anandraj" userId="69235f29-2f69-4f29-aece-4a0fd1dc05c7" providerId="ADAL" clId="{A3E58B56-DD56-4876-B4EA-AC7E28AEE1F5}" dt="2024-04-09T10:10:02.909" v="4333" actId="478"/>
          <ac:picMkLst>
            <pc:docMk/>
            <pc:sldMk cId="486254532" sldId="1709"/>
            <ac:picMk id="50" creationId="{5BB4B91D-B422-44EB-B7B2-7762F6480574}"/>
          </ac:picMkLst>
        </pc:picChg>
        <pc:picChg chg="add mod">
          <ac:chgData name="Benita  Anandraj" userId="69235f29-2f69-4f29-aece-4a0fd1dc05c7" providerId="ADAL" clId="{A3E58B56-DD56-4876-B4EA-AC7E28AEE1F5}" dt="2024-04-10T07:10:57.055" v="5065" actId="1076"/>
          <ac:picMkLst>
            <pc:docMk/>
            <pc:sldMk cId="486254532" sldId="1709"/>
            <ac:picMk id="11278" creationId="{43938807-9B0E-2700-3D78-92A98C61AD48}"/>
          </ac:picMkLst>
        </pc:picChg>
        <pc:picChg chg="add del mod topLvl">
          <ac:chgData name="Benita  Anandraj" userId="69235f29-2f69-4f29-aece-4a0fd1dc05c7" providerId="ADAL" clId="{A3E58B56-DD56-4876-B4EA-AC7E28AEE1F5}" dt="2024-04-09T10:15:45.236" v="4416" actId="478"/>
          <ac:picMkLst>
            <pc:docMk/>
            <pc:sldMk cId="486254532" sldId="1709"/>
            <ac:picMk id="12290" creationId="{1A9D6167-16DB-A160-C751-A7C1967629F3}"/>
          </ac:picMkLst>
        </pc:picChg>
        <pc:picChg chg="add mod">
          <ac:chgData name="Benita  Anandraj" userId="69235f29-2f69-4f29-aece-4a0fd1dc05c7" providerId="ADAL" clId="{A3E58B56-DD56-4876-B4EA-AC7E28AEE1F5}" dt="2024-04-09T10:16:03.722" v="4421" actId="164"/>
          <ac:picMkLst>
            <pc:docMk/>
            <pc:sldMk cId="486254532" sldId="1709"/>
            <ac:picMk id="12292" creationId="{6A9B937E-29E7-9A39-1FB3-EEB50D91E725}"/>
          </ac:picMkLst>
        </pc:picChg>
        <pc:cxnChg chg="add del mod">
          <ac:chgData name="Benita  Anandraj" userId="69235f29-2f69-4f29-aece-4a0fd1dc05c7" providerId="ADAL" clId="{A3E58B56-DD56-4876-B4EA-AC7E28AEE1F5}" dt="2024-04-10T07:10:57.055" v="5065" actId="1076"/>
          <ac:cxnSpMkLst>
            <pc:docMk/>
            <pc:sldMk cId="486254532" sldId="1709"/>
            <ac:cxnSpMk id="9" creationId="{0A09FD0C-266B-85B6-F2FF-67178ECFF14C}"/>
          </ac:cxnSpMkLst>
        </pc:cxnChg>
        <pc:cxnChg chg="add mod">
          <ac:chgData name="Benita  Anandraj" userId="69235f29-2f69-4f29-aece-4a0fd1dc05c7" providerId="ADAL" clId="{A3E58B56-DD56-4876-B4EA-AC7E28AEE1F5}" dt="2024-04-10T07:10:57.055" v="5065" actId="1076"/>
          <ac:cxnSpMkLst>
            <pc:docMk/>
            <pc:sldMk cId="486254532" sldId="1709"/>
            <ac:cxnSpMk id="10" creationId="{F2C5031E-F896-ED53-1892-DE205F9A676D}"/>
          </ac:cxnSpMkLst>
        </pc:cxnChg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3232287934" sldId="1710"/>
        </pc:sldMkLst>
      </pc:sldChg>
      <pc:sldChg chg="add">
        <pc:chgData name="Benita  Anandraj" userId="69235f29-2f69-4f29-aece-4a0fd1dc05c7" providerId="ADAL" clId="{A3E58B56-DD56-4876-B4EA-AC7E28AEE1F5}" dt="2024-04-08T06:05:09.208" v="0"/>
        <pc:sldMkLst>
          <pc:docMk/>
          <pc:sldMk cId="578898366" sldId="1711"/>
        </pc:sldMkLst>
      </pc:sldChg>
      <pc:sldChg chg="add del">
        <pc:chgData name="Benita  Anandraj" userId="69235f29-2f69-4f29-aece-4a0fd1dc05c7" providerId="ADAL" clId="{A3E58B56-DD56-4876-B4EA-AC7E28AEE1F5}" dt="2024-04-08T06:06:59.394" v="33" actId="47"/>
        <pc:sldMkLst>
          <pc:docMk/>
          <pc:sldMk cId="2348218967" sldId="1712"/>
        </pc:sldMkLst>
      </pc:sldChg>
      <pc:sldChg chg="add del">
        <pc:chgData name="Benita  Anandraj" userId="69235f29-2f69-4f29-aece-4a0fd1dc05c7" providerId="ADAL" clId="{A3E58B56-DD56-4876-B4EA-AC7E28AEE1F5}" dt="2024-04-08T06:07:20.167" v="50" actId="47"/>
        <pc:sldMkLst>
          <pc:docMk/>
          <pc:sldMk cId="2016946191" sldId="1713"/>
        </pc:sldMkLst>
      </pc:sldChg>
      <pc:sldChg chg="modSp add del modAnim">
        <pc:chgData name="Benita  Anandraj" userId="69235f29-2f69-4f29-aece-4a0fd1dc05c7" providerId="ADAL" clId="{A3E58B56-DD56-4876-B4EA-AC7E28AEE1F5}" dt="2024-04-08T06:08:01.203" v="75" actId="47"/>
        <pc:sldMkLst>
          <pc:docMk/>
          <pc:sldMk cId="4196586132" sldId="1714"/>
        </pc:sldMkLst>
        <pc:spChg chg="mod">
          <ac:chgData name="Benita  Anandraj" userId="69235f29-2f69-4f29-aece-4a0fd1dc05c7" providerId="ADAL" clId="{A3E58B56-DD56-4876-B4EA-AC7E28AEE1F5}" dt="2024-04-08T06:07:41.834" v="57"/>
          <ac:spMkLst>
            <pc:docMk/>
            <pc:sldMk cId="4196586132" sldId="1714"/>
            <ac:spMk id="40" creationId="{5340DEB3-F8B5-4FBA-992E-F36974E344A8}"/>
          </ac:spMkLst>
        </pc:spChg>
      </pc:sldChg>
      <pc:sldChg chg="add del">
        <pc:chgData name="Benita  Anandraj" userId="69235f29-2f69-4f29-aece-4a0fd1dc05c7" providerId="ADAL" clId="{A3E58B56-DD56-4876-B4EA-AC7E28AEE1F5}" dt="2024-04-08T06:09:39.065" v="117" actId="47"/>
        <pc:sldMkLst>
          <pc:docMk/>
          <pc:sldMk cId="4073049663" sldId="1715"/>
        </pc:sldMkLst>
      </pc:sldChg>
      <pc:sldChg chg="add del">
        <pc:chgData name="Benita  Anandraj" userId="69235f29-2f69-4f29-aece-4a0fd1dc05c7" providerId="ADAL" clId="{A3E58B56-DD56-4876-B4EA-AC7E28AEE1F5}" dt="2024-04-08T06:10:16.607" v="136" actId="47"/>
        <pc:sldMkLst>
          <pc:docMk/>
          <pc:sldMk cId="2925042907" sldId="1716"/>
        </pc:sldMkLst>
      </pc:sldChg>
      <pc:sldChg chg="add del">
        <pc:chgData name="Benita  Anandraj" userId="69235f29-2f69-4f29-aece-4a0fd1dc05c7" providerId="ADAL" clId="{A3E58B56-DD56-4876-B4EA-AC7E28AEE1F5}" dt="2024-04-08T06:10:53.291" v="175" actId="47"/>
        <pc:sldMkLst>
          <pc:docMk/>
          <pc:sldMk cId="4187574681" sldId="1717"/>
        </pc:sldMkLst>
      </pc:sldChg>
      <pc:sldChg chg="add del">
        <pc:chgData name="Benita  Anandraj" userId="69235f29-2f69-4f29-aece-4a0fd1dc05c7" providerId="ADAL" clId="{A3E58B56-DD56-4876-B4EA-AC7E28AEE1F5}" dt="2024-04-08T06:12:01.888" v="206" actId="47"/>
        <pc:sldMkLst>
          <pc:docMk/>
          <pc:sldMk cId="1596527303" sldId="1718"/>
        </pc:sldMkLst>
      </pc:sldChg>
      <pc:sldChg chg="add del">
        <pc:chgData name="Benita  Anandraj" userId="69235f29-2f69-4f29-aece-4a0fd1dc05c7" providerId="ADAL" clId="{A3E58B56-DD56-4876-B4EA-AC7E28AEE1F5}" dt="2024-04-08T06:12:52.654" v="268" actId="47"/>
        <pc:sldMkLst>
          <pc:docMk/>
          <pc:sldMk cId="900575450" sldId="1719"/>
        </pc:sldMkLst>
      </pc:sldChg>
      <pc:sldChg chg="del">
        <pc:chgData name="Benita  Anandraj" userId="69235f29-2f69-4f29-aece-4a0fd1dc05c7" providerId="ADAL" clId="{A3E58B56-DD56-4876-B4EA-AC7E28AEE1F5}" dt="2024-04-08T06:05:23.483" v="1" actId="47"/>
        <pc:sldMkLst>
          <pc:docMk/>
          <pc:sldMk cId="4183396488" sldId="1743"/>
        </pc:sldMkLst>
      </pc:sldChg>
      <pc:sldChg chg="modSp mod ord modAnim">
        <pc:chgData name="Benita  Anandraj" userId="69235f29-2f69-4f29-aece-4a0fd1dc05c7" providerId="ADAL" clId="{A3E58B56-DD56-4876-B4EA-AC7E28AEE1F5}" dt="2024-04-08T06:12:49.820" v="267"/>
        <pc:sldMkLst>
          <pc:docMk/>
          <pc:sldMk cId="3307659810" sldId="1755"/>
        </pc:sldMkLst>
        <pc:spChg chg="mod">
          <ac:chgData name="Benita  Anandraj" userId="69235f29-2f69-4f29-aece-4a0fd1dc05c7" providerId="ADAL" clId="{A3E58B56-DD56-4876-B4EA-AC7E28AEE1F5}" dt="2024-04-08T06:12:12.337" v="209"/>
          <ac:spMkLst>
            <pc:docMk/>
            <pc:sldMk cId="3307659810" sldId="1755"/>
            <ac:spMk id="3" creationId="{9692F0E7-2B6F-4DDC-8BEA-0AC17434B983}"/>
          </ac:spMkLst>
        </pc:spChg>
        <pc:spChg chg="mod">
          <ac:chgData name="Benita  Anandraj" userId="69235f29-2f69-4f29-aece-4a0fd1dc05c7" providerId="ADAL" clId="{A3E58B56-DD56-4876-B4EA-AC7E28AEE1F5}" dt="2024-04-08T06:12:22.099" v="214" actId="20577"/>
          <ac:spMkLst>
            <pc:docMk/>
            <pc:sldMk cId="3307659810" sldId="1755"/>
            <ac:spMk id="14" creationId="{E4676DC3-28DE-48C5-BD51-75EB7416B22C}"/>
          </ac:spMkLst>
        </pc:spChg>
        <pc:spChg chg="mod">
          <ac:chgData name="Benita  Anandraj" userId="69235f29-2f69-4f29-aece-4a0fd1dc05c7" providerId="ADAL" clId="{A3E58B56-DD56-4876-B4EA-AC7E28AEE1F5}" dt="2024-04-08T06:12:49.820" v="267"/>
          <ac:spMkLst>
            <pc:docMk/>
            <pc:sldMk cId="3307659810" sldId="1755"/>
            <ac:spMk id="17" creationId="{65D70CB8-F8A4-49ED-8BDC-58005C386F04}"/>
          </ac:spMkLst>
        </pc:spChg>
        <pc:spChg chg="mod">
          <ac:chgData name="Benita  Anandraj" userId="69235f29-2f69-4f29-aece-4a0fd1dc05c7" providerId="ADAL" clId="{A3E58B56-DD56-4876-B4EA-AC7E28AEE1F5}" dt="2024-04-08T06:12:28.429" v="226" actId="20577"/>
          <ac:spMkLst>
            <pc:docMk/>
            <pc:sldMk cId="3307659810" sldId="1755"/>
            <ac:spMk id="19" creationId="{18536CCF-43B2-4600-9D16-0027431B2435}"/>
          </ac:spMkLst>
        </pc:spChg>
        <pc:spChg chg="mod">
          <ac:chgData name="Benita  Anandraj" userId="69235f29-2f69-4f29-aece-4a0fd1dc05c7" providerId="ADAL" clId="{A3E58B56-DD56-4876-B4EA-AC7E28AEE1F5}" dt="2024-04-08T06:12:32.118" v="240" actId="20577"/>
          <ac:spMkLst>
            <pc:docMk/>
            <pc:sldMk cId="3307659810" sldId="1755"/>
            <ac:spMk id="20" creationId="{C9BEB769-5B23-4E53-9FCC-48801B182BC2}"/>
          </ac:spMkLst>
        </pc:spChg>
        <pc:spChg chg="mod">
          <ac:chgData name="Benita  Anandraj" userId="69235f29-2f69-4f29-aece-4a0fd1dc05c7" providerId="ADAL" clId="{A3E58B56-DD56-4876-B4EA-AC7E28AEE1F5}" dt="2024-04-08T06:12:37.892" v="252" actId="20577"/>
          <ac:spMkLst>
            <pc:docMk/>
            <pc:sldMk cId="3307659810" sldId="1755"/>
            <ac:spMk id="21" creationId="{0666FA29-42CC-42FD-A82A-3C8F4AD6B339}"/>
          </ac:spMkLst>
        </pc:spChg>
        <pc:spChg chg="mod">
          <ac:chgData name="Benita  Anandraj" userId="69235f29-2f69-4f29-aece-4a0fd1dc05c7" providerId="ADAL" clId="{A3E58B56-DD56-4876-B4EA-AC7E28AEE1F5}" dt="2024-04-08T06:12:42.278" v="265" actId="20577"/>
          <ac:spMkLst>
            <pc:docMk/>
            <pc:sldMk cId="3307659810" sldId="1755"/>
            <ac:spMk id="22" creationId="{DEE5B314-DE77-493C-91FE-108B223D0D7F}"/>
          </ac:spMkLst>
        </pc:spChg>
      </pc:sldChg>
      <pc:sldChg chg="del">
        <pc:chgData name="Benita  Anandraj" userId="69235f29-2f69-4f29-aece-4a0fd1dc05c7" providerId="ADAL" clId="{A3E58B56-DD56-4876-B4EA-AC7E28AEE1F5}" dt="2024-04-08T06:05:23.483" v="1" actId="47"/>
        <pc:sldMkLst>
          <pc:docMk/>
          <pc:sldMk cId="538326585" sldId="2114"/>
        </pc:sldMkLst>
      </pc:sldChg>
      <pc:sldChg chg="del">
        <pc:chgData name="Benita  Anandraj" userId="69235f29-2f69-4f29-aece-4a0fd1dc05c7" providerId="ADAL" clId="{A3E58B56-DD56-4876-B4EA-AC7E28AEE1F5}" dt="2024-04-08T06:05:23.483" v="1" actId="47"/>
        <pc:sldMkLst>
          <pc:docMk/>
          <pc:sldMk cId="2464379833" sldId="2116"/>
        </pc:sldMkLst>
      </pc:sldChg>
      <pc:sldChg chg="del">
        <pc:chgData name="Benita  Anandraj" userId="69235f29-2f69-4f29-aece-4a0fd1dc05c7" providerId="ADAL" clId="{A3E58B56-DD56-4876-B4EA-AC7E28AEE1F5}" dt="2024-04-08T06:05:23.483" v="1" actId="47"/>
        <pc:sldMkLst>
          <pc:docMk/>
          <pc:sldMk cId="1910302618" sldId="2117"/>
        </pc:sldMkLst>
      </pc:sldChg>
      <pc:sldChg chg="del">
        <pc:chgData name="Benita  Anandraj" userId="69235f29-2f69-4f29-aece-4a0fd1dc05c7" providerId="ADAL" clId="{A3E58B56-DD56-4876-B4EA-AC7E28AEE1F5}" dt="2024-04-08T06:05:23.483" v="1" actId="47"/>
        <pc:sldMkLst>
          <pc:docMk/>
          <pc:sldMk cId="1895226471" sldId="2118"/>
        </pc:sldMkLst>
      </pc:sldChg>
      <pc:sldChg chg="del">
        <pc:chgData name="Benita  Anandraj" userId="69235f29-2f69-4f29-aece-4a0fd1dc05c7" providerId="ADAL" clId="{A3E58B56-DD56-4876-B4EA-AC7E28AEE1F5}" dt="2024-04-08T06:05:23.483" v="1" actId="47"/>
        <pc:sldMkLst>
          <pc:docMk/>
          <pc:sldMk cId="2881041309" sldId="2119"/>
        </pc:sldMkLst>
      </pc:sldChg>
      <pc:sldChg chg="del">
        <pc:chgData name="Benita  Anandraj" userId="69235f29-2f69-4f29-aece-4a0fd1dc05c7" providerId="ADAL" clId="{A3E58B56-DD56-4876-B4EA-AC7E28AEE1F5}" dt="2024-04-08T06:05:23.483" v="1" actId="47"/>
        <pc:sldMkLst>
          <pc:docMk/>
          <pc:sldMk cId="2407270367" sldId="2121"/>
        </pc:sldMkLst>
      </pc:sldChg>
      <pc:sldChg chg="delSp modSp add mod delAnim modAnim">
        <pc:chgData name="Benita  Anandraj" userId="69235f29-2f69-4f29-aece-4a0fd1dc05c7" providerId="ADAL" clId="{A3E58B56-DD56-4876-B4EA-AC7E28AEE1F5}" dt="2024-04-08T06:07:35.073" v="54"/>
        <pc:sldMkLst>
          <pc:docMk/>
          <pc:sldMk cId="1148681902" sldId="2127"/>
        </pc:sldMkLst>
        <pc:spChg chg="mod">
          <ac:chgData name="Benita  Anandraj" userId="69235f29-2f69-4f29-aece-4a0fd1dc05c7" providerId="ADAL" clId="{A3E58B56-DD56-4876-B4EA-AC7E28AEE1F5}" dt="2024-04-08T06:07:35.073" v="54"/>
          <ac:spMkLst>
            <pc:docMk/>
            <pc:sldMk cId="1148681902" sldId="2127"/>
            <ac:spMk id="3" creationId="{9692F0E7-2B6F-4DDC-8BEA-0AC17434B983}"/>
          </ac:spMkLst>
        </pc:spChg>
        <pc:spChg chg="mod">
          <ac:chgData name="Benita  Anandraj" userId="69235f29-2f69-4f29-aece-4a0fd1dc05c7" providerId="ADAL" clId="{A3E58B56-DD56-4876-B4EA-AC7E28AEE1F5}" dt="2024-04-08T06:06:57.261" v="32" actId="20577"/>
          <ac:spMkLst>
            <pc:docMk/>
            <pc:sldMk cId="1148681902" sldId="2127"/>
            <ac:spMk id="14" creationId="{E4676DC3-28DE-48C5-BD51-75EB7416B22C}"/>
          </ac:spMkLst>
        </pc:spChg>
        <pc:spChg chg="mod">
          <ac:chgData name="Benita  Anandraj" userId="69235f29-2f69-4f29-aece-4a0fd1dc05c7" providerId="ADAL" clId="{A3E58B56-DD56-4876-B4EA-AC7E28AEE1F5}" dt="2024-04-08T06:06:54.562" v="27" actId="1076"/>
          <ac:spMkLst>
            <pc:docMk/>
            <pc:sldMk cId="1148681902" sldId="2127"/>
            <ac:spMk id="17" creationId="{65D70CB8-F8A4-49ED-8BDC-58005C386F04}"/>
          </ac:spMkLst>
        </pc:spChg>
        <pc:spChg chg="del">
          <ac:chgData name="Benita  Anandraj" userId="69235f29-2f69-4f29-aece-4a0fd1dc05c7" providerId="ADAL" clId="{A3E58B56-DD56-4876-B4EA-AC7E28AEE1F5}" dt="2024-04-08T06:06:35.529" v="10" actId="478"/>
          <ac:spMkLst>
            <pc:docMk/>
            <pc:sldMk cId="1148681902" sldId="2127"/>
            <ac:spMk id="19" creationId="{18536CCF-43B2-4600-9D16-0027431B2435}"/>
          </ac:spMkLst>
        </pc:spChg>
        <pc:spChg chg="del">
          <ac:chgData name="Benita  Anandraj" userId="69235f29-2f69-4f29-aece-4a0fd1dc05c7" providerId="ADAL" clId="{A3E58B56-DD56-4876-B4EA-AC7E28AEE1F5}" dt="2024-04-08T06:06:35.529" v="10" actId="478"/>
          <ac:spMkLst>
            <pc:docMk/>
            <pc:sldMk cId="1148681902" sldId="2127"/>
            <ac:spMk id="20" creationId="{C9BEB769-5B23-4E53-9FCC-48801B182BC2}"/>
          </ac:spMkLst>
        </pc:spChg>
        <pc:spChg chg="del">
          <ac:chgData name="Benita  Anandraj" userId="69235f29-2f69-4f29-aece-4a0fd1dc05c7" providerId="ADAL" clId="{A3E58B56-DD56-4876-B4EA-AC7E28AEE1F5}" dt="2024-04-08T06:06:35.529" v="10" actId="478"/>
          <ac:spMkLst>
            <pc:docMk/>
            <pc:sldMk cId="1148681902" sldId="2127"/>
            <ac:spMk id="21" creationId="{0666FA29-42CC-42FD-A82A-3C8F4AD6B339}"/>
          </ac:spMkLst>
        </pc:spChg>
        <pc:spChg chg="del">
          <ac:chgData name="Benita  Anandraj" userId="69235f29-2f69-4f29-aece-4a0fd1dc05c7" providerId="ADAL" clId="{A3E58B56-DD56-4876-B4EA-AC7E28AEE1F5}" dt="2024-04-08T06:06:35.529" v="10" actId="478"/>
          <ac:spMkLst>
            <pc:docMk/>
            <pc:sldMk cId="1148681902" sldId="2127"/>
            <ac:spMk id="22" creationId="{DEE5B314-DE77-493C-91FE-108B223D0D7F}"/>
          </ac:spMkLst>
        </pc:spChg>
      </pc:sldChg>
      <pc:sldChg chg="modSp add mod modAnim">
        <pc:chgData name="Benita  Anandraj" userId="69235f29-2f69-4f29-aece-4a0fd1dc05c7" providerId="ADAL" clId="{A3E58B56-DD56-4876-B4EA-AC7E28AEE1F5}" dt="2024-04-08T06:07:36.806" v="55"/>
        <pc:sldMkLst>
          <pc:docMk/>
          <pc:sldMk cId="1138740635" sldId="2128"/>
        </pc:sldMkLst>
        <pc:spChg chg="mod">
          <ac:chgData name="Benita  Anandraj" userId="69235f29-2f69-4f29-aece-4a0fd1dc05c7" providerId="ADAL" clId="{A3E58B56-DD56-4876-B4EA-AC7E28AEE1F5}" dt="2024-04-08T06:07:36.806" v="55"/>
          <ac:spMkLst>
            <pc:docMk/>
            <pc:sldMk cId="1138740635" sldId="2128"/>
            <ac:spMk id="3" creationId="{9692F0E7-2B6F-4DDC-8BEA-0AC17434B983}"/>
          </ac:spMkLst>
        </pc:spChg>
        <pc:spChg chg="mod">
          <ac:chgData name="Benita  Anandraj" userId="69235f29-2f69-4f29-aece-4a0fd1dc05c7" providerId="ADAL" clId="{A3E58B56-DD56-4876-B4EA-AC7E28AEE1F5}" dt="2024-04-08T06:07:27.795" v="53" actId="20577"/>
          <ac:spMkLst>
            <pc:docMk/>
            <pc:sldMk cId="1138740635" sldId="2128"/>
            <ac:spMk id="14" creationId="{E4676DC3-28DE-48C5-BD51-75EB7416B22C}"/>
          </ac:spMkLst>
        </pc:spChg>
        <pc:spChg chg="mod">
          <ac:chgData name="Benita  Anandraj" userId="69235f29-2f69-4f29-aece-4a0fd1dc05c7" providerId="ADAL" clId="{A3E58B56-DD56-4876-B4EA-AC7E28AEE1F5}" dt="2024-04-08T06:07:15.765" v="49" actId="20577"/>
          <ac:spMkLst>
            <pc:docMk/>
            <pc:sldMk cId="1138740635" sldId="2128"/>
            <ac:spMk id="17" creationId="{65D70CB8-F8A4-49ED-8BDC-58005C386F04}"/>
          </ac:spMkLst>
        </pc:spChg>
      </pc:sldChg>
      <pc:sldChg chg="modSp add mod modAnim">
        <pc:chgData name="Benita  Anandraj" userId="69235f29-2f69-4f29-aece-4a0fd1dc05c7" providerId="ADAL" clId="{A3E58B56-DD56-4876-B4EA-AC7E28AEE1F5}" dt="2024-04-08T06:07:58.831" v="74" actId="20577"/>
        <pc:sldMkLst>
          <pc:docMk/>
          <pc:sldMk cId="2385335781" sldId="2129"/>
        </pc:sldMkLst>
        <pc:spChg chg="mod">
          <ac:chgData name="Benita  Anandraj" userId="69235f29-2f69-4f29-aece-4a0fd1dc05c7" providerId="ADAL" clId="{A3E58B56-DD56-4876-B4EA-AC7E28AEE1F5}" dt="2024-04-08T06:07:38.619" v="56"/>
          <ac:spMkLst>
            <pc:docMk/>
            <pc:sldMk cId="2385335781" sldId="2129"/>
            <ac:spMk id="3" creationId="{9692F0E7-2B6F-4DDC-8BEA-0AC17434B983}"/>
          </ac:spMkLst>
        </pc:spChg>
        <pc:spChg chg="mod">
          <ac:chgData name="Benita  Anandraj" userId="69235f29-2f69-4f29-aece-4a0fd1dc05c7" providerId="ADAL" clId="{A3E58B56-DD56-4876-B4EA-AC7E28AEE1F5}" dt="2024-04-08T06:07:50.153" v="62" actId="113"/>
          <ac:spMkLst>
            <pc:docMk/>
            <pc:sldMk cId="2385335781" sldId="2129"/>
            <ac:spMk id="14" creationId="{E4676DC3-28DE-48C5-BD51-75EB7416B22C}"/>
          </ac:spMkLst>
        </pc:spChg>
        <pc:spChg chg="mod">
          <ac:chgData name="Benita  Anandraj" userId="69235f29-2f69-4f29-aece-4a0fd1dc05c7" providerId="ADAL" clId="{A3E58B56-DD56-4876-B4EA-AC7E28AEE1F5}" dt="2024-04-08T06:07:58.831" v="74" actId="20577"/>
          <ac:spMkLst>
            <pc:docMk/>
            <pc:sldMk cId="2385335781" sldId="2129"/>
            <ac:spMk id="17" creationId="{65D70CB8-F8A4-49ED-8BDC-58005C386F04}"/>
          </ac:spMkLst>
        </pc:spChg>
      </pc:sldChg>
      <pc:sldChg chg="addSp modSp add mod modAnim">
        <pc:chgData name="Benita  Anandraj" userId="69235f29-2f69-4f29-aece-4a0fd1dc05c7" providerId="ADAL" clId="{A3E58B56-DD56-4876-B4EA-AC7E28AEE1F5}" dt="2024-04-10T07:32:00.396" v="5076"/>
        <pc:sldMkLst>
          <pc:docMk/>
          <pc:sldMk cId="708837989" sldId="2130"/>
        </pc:sldMkLst>
        <pc:spChg chg="add mod">
          <ac:chgData name="Benita  Anandraj" userId="69235f29-2f69-4f29-aece-4a0fd1dc05c7" providerId="ADAL" clId="{A3E58B56-DD56-4876-B4EA-AC7E28AEE1F5}" dt="2024-04-08T06:09:24.396" v="105" actId="20577"/>
          <ac:spMkLst>
            <pc:docMk/>
            <pc:sldMk cId="708837989" sldId="2130"/>
            <ac:spMk id="6" creationId="{947AEABC-5637-CB4A-9418-EAD889CCF5C4}"/>
          </ac:spMkLst>
        </pc:spChg>
        <pc:spChg chg="add mod">
          <ac:chgData name="Benita  Anandraj" userId="69235f29-2f69-4f29-aece-4a0fd1dc05c7" providerId="ADAL" clId="{A3E58B56-DD56-4876-B4EA-AC7E28AEE1F5}" dt="2024-04-08T06:09:26.056" v="107" actId="20577"/>
          <ac:spMkLst>
            <pc:docMk/>
            <pc:sldMk cId="708837989" sldId="2130"/>
            <ac:spMk id="9" creationId="{00E001ED-5D9D-3F33-9A47-E34653E7CB0C}"/>
          </ac:spMkLst>
        </pc:spChg>
        <pc:spChg chg="add mod">
          <ac:chgData name="Benita  Anandraj" userId="69235f29-2f69-4f29-aece-4a0fd1dc05c7" providerId="ADAL" clId="{A3E58B56-DD56-4876-B4EA-AC7E28AEE1F5}" dt="2024-04-08T06:09:27.913" v="109" actId="20577"/>
          <ac:spMkLst>
            <pc:docMk/>
            <pc:sldMk cId="708837989" sldId="2130"/>
            <ac:spMk id="10" creationId="{A3C3009E-610B-73F0-D745-0F03E6F6D073}"/>
          </ac:spMkLst>
        </pc:spChg>
        <pc:spChg chg="add mod">
          <ac:chgData name="Benita  Anandraj" userId="69235f29-2f69-4f29-aece-4a0fd1dc05c7" providerId="ADAL" clId="{A3E58B56-DD56-4876-B4EA-AC7E28AEE1F5}" dt="2024-04-08T06:09:29.989" v="111" actId="20577"/>
          <ac:spMkLst>
            <pc:docMk/>
            <pc:sldMk cId="708837989" sldId="2130"/>
            <ac:spMk id="11" creationId="{71BCDAC7-C289-EE6A-A6E2-904ACDB74240}"/>
          </ac:spMkLst>
        </pc:spChg>
        <pc:spChg chg="mod">
          <ac:chgData name="Benita  Anandraj" userId="69235f29-2f69-4f29-aece-4a0fd1dc05c7" providerId="ADAL" clId="{A3E58B56-DD56-4876-B4EA-AC7E28AEE1F5}" dt="2024-04-08T06:08:13.006" v="79" actId="20577"/>
          <ac:spMkLst>
            <pc:docMk/>
            <pc:sldMk cId="708837989" sldId="2130"/>
            <ac:spMk id="14" creationId="{E4676DC3-28DE-48C5-BD51-75EB7416B22C}"/>
          </ac:spMkLst>
        </pc:spChg>
        <pc:spChg chg="mod">
          <ac:chgData name="Benita  Anandraj" userId="69235f29-2f69-4f29-aece-4a0fd1dc05c7" providerId="ADAL" clId="{A3E58B56-DD56-4876-B4EA-AC7E28AEE1F5}" dt="2024-04-08T06:09:36.224" v="116" actId="20577"/>
          <ac:spMkLst>
            <pc:docMk/>
            <pc:sldMk cId="708837989" sldId="2130"/>
            <ac:spMk id="17" creationId="{65D70CB8-F8A4-49ED-8BDC-58005C386F04}"/>
          </ac:spMkLst>
        </pc:spChg>
        <pc:picChg chg="add mod">
          <ac:chgData name="Benita  Anandraj" userId="69235f29-2f69-4f29-aece-4a0fd1dc05c7" providerId="ADAL" clId="{A3E58B56-DD56-4876-B4EA-AC7E28AEE1F5}" dt="2024-04-08T06:08:44.807" v="87" actId="1076"/>
          <ac:picMkLst>
            <pc:docMk/>
            <pc:sldMk cId="708837989" sldId="2130"/>
            <ac:picMk id="2" creationId="{8463CDEA-7D5A-3504-0008-C2D09915A889}"/>
          </ac:picMkLst>
        </pc:picChg>
      </pc:sldChg>
      <pc:sldChg chg="addSp modSp add mod modAnim">
        <pc:chgData name="Benita  Anandraj" userId="69235f29-2f69-4f29-aece-4a0fd1dc05c7" providerId="ADAL" clId="{A3E58B56-DD56-4876-B4EA-AC7E28AEE1F5}" dt="2024-04-10T07:32:17.188" v="5077"/>
        <pc:sldMkLst>
          <pc:docMk/>
          <pc:sldMk cId="2926238761" sldId="2131"/>
        </pc:sldMkLst>
        <pc:spChg chg="add mod">
          <ac:chgData name="Benita  Anandraj" userId="69235f29-2f69-4f29-aece-4a0fd1dc05c7" providerId="ADAL" clId="{A3E58B56-DD56-4876-B4EA-AC7E28AEE1F5}" dt="2024-04-08T06:10:05.970" v="126" actId="20577"/>
          <ac:spMkLst>
            <pc:docMk/>
            <pc:sldMk cId="2926238761" sldId="2131"/>
            <ac:spMk id="2" creationId="{734B93CD-5EFA-6A69-973C-2483D72D1904}"/>
          </ac:spMkLst>
        </pc:spChg>
        <pc:spChg chg="add mod">
          <ac:chgData name="Benita  Anandraj" userId="69235f29-2f69-4f29-aece-4a0fd1dc05c7" providerId="ADAL" clId="{A3E58B56-DD56-4876-B4EA-AC7E28AEE1F5}" dt="2024-04-08T06:10:08.226" v="129" actId="20577"/>
          <ac:spMkLst>
            <pc:docMk/>
            <pc:sldMk cId="2926238761" sldId="2131"/>
            <ac:spMk id="6" creationId="{85FFD590-7469-D052-0361-363D7E5F725C}"/>
          </ac:spMkLst>
        </pc:spChg>
        <pc:spChg chg="mod">
          <ac:chgData name="Benita  Anandraj" userId="69235f29-2f69-4f29-aece-4a0fd1dc05c7" providerId="ADAL" clId="{A3E58B56-DD56-4876-B4EA-AC7E28AEE1F5}" dt="2024-04-08T06:10:23.251" v="139" actId="20577"/>
          <ac:spMkLst>
            <pc:docMk/>
            <pc:sldMk cId="2926238761" sldId="2131"/>
            <ac:spMk id="14" creationId="{E4676DC3-28DE-48C5-BD51-75EB7416B22C}"/>
          </ac:spMkLst>
        </pc:spChg>
        <pc:spChg chg="mod">
          <ac:chgData name="Benita  Anandraj" userId="69235f29-2f69-4f29-aece-4a0fd1dc05c7" providerId="ADAL" clId="{A3E58B56-DD56-4876-B4EA-AC7E28AEE1F5}" dt="2024-04-08T06:10:13.838" v="135" actId="20577"/>
          <ac:spMkLst>
            <pc:docMk/>
            <pc:sldMk cId="2926238761" sldId="2131"/>
            <ac:spMk id="17" creationId="{65D70CB8-F8A4-49ED-8BDC-58005C386F04}"/>
          </ac:spMkLst>
        </pc:spChg>
      </pc:sldChg>
      <pc:sldChg chg="modSp add modAnim">
        <pc:chgData name="Benita  Anandraj" userId="69235f29-2f69-4f29-aece-4a0fd1dc05c7" providerId="ADAL" clId="{A3E58B56-DD56-4876-B4EA-AC7E28AEE1F5}" dt="2024-04-10T07:32:31.061" v="5078"/>
        <pc:sldMkLst>
          <pc:docMk/>
          <pc:sldMk cId="4294381050" sldId="2132"/>
        </pc:sldMkLst>
        <pc:spChg chg="mod">
          <ac:chgData name="Benita  Anandraj" userId="69235f29-2f69-4f29-aece-4a0fd1dc05c7" providerId="ADAL" clId="{A3E58B56-DD56-4876-B4EA-AC7E28AEE1F5}" dt="2024-04-08T06:10:39.864" v="153" actId="20577"/>
          <ac:spMkLst>
            <pc:docMk/>
            <pc:sldMk cId="4294381050" sldId="2132"/>
            <ac:spMk id="2" creationId="{734B93CD-5EFA-6A69-973C-2483D72D1904}"/>
          </ac:spMkLst>
        </pc:spChg>
        <pc:spChg chg="mod">
          <ac:chgData name="Benita  Anandraj" userId="69235f29-2f69-4f29-aece-4a0fd1dc05c7" providerId="ADAL" clId="{A3E58B56-DD56-4876-B4EA-AC7E28AEE1F5}" dt="2024-04-08T06:10:44.793" v="164" actId="20577"/>
          <ac:spMkLst>
            <pc:docMk/>
            <pc:sldMk cId="4294381050" sldId="2132"/>
            <ac:spMk id="6" creationId="{85FFD590-7469-D052-0361-363D7E5F725C}"/>
          </ac:spMkLst>
        </pc:spChg>
        <pc:spChg chg="mod">
          <ac:chgData name="Benita  Anandraj" userId="69235f29-2f69-4f29-aece-4a0fd1dc05c7" providerId="ADAL" clId="{A3E58B56-DD56-4876-B4EA-AC7E28AEE1F5}" dt="2024-04-08T06:10:34.261" v="144" actId="20577"/>
          <ac:spMkLst>
            <pc:docMk/>
            <pc:sldMk cId="4294381050" sldId="2132"/>
            <ac:spMk id="14" creationId="{E4676DC3-28DE-48C5-BD51-75EB7416B22C}"/>
          </ac:spMkLst>
        </pc:spChg>
        <pc:spChg chg="mod">
          <ac:chgData name="Benita  Anandraj" userId="69235f29-2f69-4f29-aece-4a0fd1dc05c7" providerId="ADAL" clId="{A3E58B56-DD56-4876-B4EA-AC7E28AEE1F5}" dt="2024-04-08T06:10:51.648" v="174" actId="20577"/>
          <ac:spMkLst>
            <pc:docMk/>
            <pc:sldMk cId="4294381050" sldId="2132"/>
            <ac:spMk id="17" creationId="{65D70CB8-F8A4-49ED-8BDC-58005C386F04}"/>
          </ac:spMkLst>
        </pc:spChg>
      </pc:sldChg>
      <pc:sldChg chg="modSp add mod modAnim">
        <pc:chgData name="Benita  Anandraj" userId="69235f29-2f69-4f29-aece-4a0fd1dc05c7" providerId="ADAL" clId="{A3E58B56-DD56-4876-B4EA-AC7E28AEE1F5}" dt="2024-04-10T07:32:59.905" v="5096" actId="1035"/>
        <pc:sldMkLst>
          <pc:docMk/>
          <pc:sldMk cId="1357366812" sldId="2133"/>
        </pc:sldMkLst>
        <pc:spChg chg="mod">
          <ac:chgData name="Benita  Anandraj" userId="69235f29-2f69-4f29-aece-4a0fd1dc05c7" providerId="ADAL" clId="{A3E58B56-DD56-4876-B4EA-AC7E28AEE1F5}" dt="2024-04-08T06:11:05.623" v="180" actId="20577"/>
          <ac:spMkLst>
            <pc:docMk/>
            <pc:sldMk cId="1357366812" sldId="2133"/>
            <ac:spMk id="3" creationId="{9692F0E7-2B6F-4DDC-8BEA-0AC17434B983}"/>
          </ac:spMkLst>
        </pc:spChg>
        <pc:spChg chg="mod">
          <ac:chgData name="Benita  Anandraj" userId="69235f29-2f69-4f29-aece-4a0fd1dc05c7" providerId="ADAL" clId="{A3E58B56-DD56-4876-B4EA-AC7E28AEE1F5}" dt="2024-04-08T06:12:14.616" v="211" actId="20577"/>
          <ac:spMkLst>
            <pc:docMk/>
            <pc:sldMk cId="1357366812" sldId="2133"/>
            <ac:spMk id="14" creationId="{E4676DC3-28DE-48C5-BD51-75EB7416B22C}"/>
          </ac:spMkLst>
        </pc:spChg>
        <pc:spChg chg="mod">
          <ac:chgData name="Benita  Anandraj" userId="69235f29-2f69-4f29-aece-4a0fd1dc05c7" providerId="ADAL" clId="{A3E58B56-DD56-4876-B4EA-AC7E28AEE1F5}" dt="2024-04-10T07:32:59.905" v="5096" actId="1035"/>
          <ac:spMkLst>
            <pc:docMk/>
            <pc:sldMk cId="1357366812" sldId="2133"/>
            <ac:spMk id="17" creationId="{65D70CB8-F8A4-49ED-8BDC-58005C386F04}"/>
          </ac:spMkLst>
        </pc:spChg>
        <pc:spChg chg="mod">
          <ac:chgData name="Benita  Anandraj" userId="69235f29-2f69-4f29-aece-4a0fd1dc05c7" providerId="ADAL" clId="{A3E58B56-DD56-4876-B4EA-AC7E28AEE1F5}" dt="2024-04-10T07:32:59.905" v="5096" actId="1035"/>
          <ac:spMkLst>
            <pc:docMk/>
            <pc:sldMk cId="1357366812" sldId="2133"/>
            <ac:spMk id="19" creationId="{18536CCF-43B2-4600-9D16-0027431B2435}"/>
          </ac:spMkLst>
        </pc:spChg>
        <pc:spChg chg="mod">
          <ac:chgData name="Benita  Anandraj" userId="69235f29-2f69-4f29-aece-4a0fd1dc05c7" providerId="ADAL" clId="{A3E58B56-DD56-4876-B4EA-AC7E28AEE1F5}" dt="2024-04-10T07:32:59.905" v="5096" actId="1035"/>
          <ac:spMkLst>
            <pc:docMk/>
            <pc:sldMk cId="1357366812" sldId="2133"/>
            <ac:spMk id="20" creationId="{C9BEB769-5B23-4E53-9FCC-48801B182BC2}"/>
          </ac:spMkLst>
        </pc:spChg>
        <pc:spChg chg="mod">
          <ac:chgData name="Benita  Anandraj" userId="69235f29-2f69-4f29-aece-4a0fd1dc05c7" providerId="ADAL" clId="{A3E58B56-DD56-4876-B4EA-AC7E28AEE1F5}" dt="2024-04-10T07:32:59.905" v="5096" actId="1035"/>
          <ac:spMkLst>
            <pc:docMk/>
            <pc:sldMk cId="1357366812" sldId="2133"/>
            <ac:spMk id="21" creationId="{0666FA29-42CC-42FD-A82A-3C8F4AD6B339}"/>
          </ac:spMkLst>
        </pc:spChg>
        <pc:spChg chg="mod">
          <ac:chgData name="Benita  Anandraj" userId="69235f29-2f69-4f29-aece-4a0fd1dc05c7" providerId="ADAL" clId="{A3E58B56-DD56-4876-B4EA-AC7E28AEE1F5}" dt="2024-04-10T07:32:59.905" v="5096" actId="1035"/>
          <ac:spMkLst>
            <pc:docMk/>
            <pc:sldMk cId="1357366812" sldId="2133"/>
            <ac:spMk id="22" creationId="{DEE5B314-DE77-493C-91FE-108B223D0D7F}"/>
          </ac:spMkLst>
        </pc:spChg>
      </pc:sldChg>
      <pc:sldChg chg="addSp delSp modSp new mod modAnim">
        <pc:chgData name="Benita  Anandraj" userId="69235f29-2f69-4f29-aece-4a0fd1dc05c7" providerId="ADAL" clId="{A3E58B56-DD56-4876-B4EA-AC7E28AEE1F5}" dt="2024-04-10T07:08:11.832" v="5058"/>
        <pc:sldMkLst>
          <pc:docMk/>
          <pc:sldMk cId="573530249" sldId="2134"/>
        </pc:sldMkLst>
        <pc:spChg chg="del">
          <ac:chgData name="Benita  Anandraj" userId="69235f29-2f69-4f29-aece-4a0fd1dc05c7" providerId="ADAL" clId="{A3E58B56-DD56-4876-B4EA-AC7E28AEE1F5}" dt="2024-04-09T04:23:56.672" v="659" actId="478"/>
          <ac:spMkLst>
            <pc:docMk/>
            <pc:sldMk cId="573530249" sldId="2134"/>
            <ac:spMk id="2" creationId="{2089A967-530A-219C-41EE-38B24C3781F8}"/>
          </ac:spMkLst>
        </pc:spChg>
        <pc:spChg chg="mod">
          <ac:chgData name="Benita  Anandraj" userId="69235f29-2f69-4f29-aece-4a0fd1dc05c7" providerId="ADAL" clId="{A3E58B56-DD56-4876-B4EA-AC7E28AEE1F5}" dt="2024-04-09T04:06:44.577" v="292" actId="20577"/>
          <ac:spMkLst>
            <pc:docMk/>
            <pc:sldMk cId="573530249" sldId="2134"/>
            <ac:spMk id="3" creationId="{9E9E987C-3708-3717-24F5-96F12FACE181}"/>
          </ac:spMkLst>
        </pc:spChg>
        <pc:spChg chg="mod">
          <ac:chgData name="Benita  Anandraj" userId="69235f29-2f69-4f29-aece-4a0fd1dc05c7" providerId="ADAL" clId="{A3E58B56-DD56-4876-B4EA-AC7E28AEE1F5}" dt="2024-04-09T06:18:30.021" v="2648" actId="20577"/>
          <ac:spMkLst>
            <pc:docMk/>
            <pc:sldMk cId="573530249" sldId="2134"/>
            <ac:spMk id="4" creationId="{00197084-0170-4034-D35C-6CED26657C18}"/>
          </ac:spMkLst>
        </pc:spChg>
        <pc:spChg chg="add mod">
          <ac:chgData name="Benita  Anandraj" userId="69235f29-2f69-4f29-aece-4a0fd1dc05c7" providerId="ADAL" clId="{A3E58B56-DD56-4876-B4EA-AC7E28AEE1F5}" dt="2024-04-10T06:51:56.052" v="4632" actId="1076"/>
          <ac:spMkLst>
            <pc:docMk/>
            <pc:sldMk cId="573530249" sldId="2134"/>
            <ac:spMk id="7" creationId="{90C1CC25-8EBE-7732-6FB4-B4739BC1BF13}"/>
          </ac:spMkLst>
        </pc:spChg>
        <pc:spChg chg="add mod">
          <ac:chgData name="Benita  Anandraj" userId="69235f29-2f69-4f29-aece-4a0fd1dc05c7" providerId="ADAL" clId="{A3E58B56-DD56-4876-B4EA-AC7E28AEE1F5}" dt="2024-04-10T06:53:24.940" v="4708" actId="164"/>
          <ac:spMkLst>
            <pc:docMk/>
            <pc:sldMk cId="573530249" sldId="2134"/>
            <ac:spMk id="8" creationId="{ED94F374-79C5-A96C-71E4-3B698C194A28}"/>
          </ac:spMkLst>
        </pc:spChg>
        <pc:spChg chg="add mod">
          <ac:chgData name="Benita  Anandraj" userId="69235f29-2f69-4f29-aece-4a0fd1dc05c7" providerId="ADAL" clId="{A3E58B56-DD56-4876-B4EA-AC7E28AEE1F5}" dt="2024-04-10T06:54:11.612" v="4730" actId="122"/>
          <ac:spMkLst>
            <pc:docMk/>
            <pc:sldMk cId="573530249" sldId="2134"/>
            <ac:spMk id="9" creationId="{0F84CBBB-30FD-AFC0-1F82-D3F4243D93C4}"/>
          </ac:spMkLst>
        </pc:spChg>
        <pc:spChg chg="add mod">
          <ac:chgData name="Benita  Anandraj" userId="69235f29-2f69-4f29-aece-4a0fd1dc05c7" providerId="ADAL" clId="{A3E58B56-DD56-4876-B4EA-AC7E28AEE1F5}" dt="2024-04-10T06:54:27.811" v="4734" actId="164"/>
          <ac:spMkLst>
            <pc:docMk/>
            <pc:sldMk cId="573530249" sldId="2134"/>
            <ac:spMk id="10" creationId="{C068474A-6970-DE42-116E-EDC2EA414B25}"/>
          </ac:spMkLst>
        </pc:spChg>
        <pc:spChg chg="add mod">
          <ac:chgData name="Benita  Anandraj" userId="69235f29-2f69-4f29-aece-4a0fd1dc05c7" providerId="ADAL" clId="{A3E58B56-DD56-4876-B4EA-AC7E28AEE1F5}" dt="2024-04-10T06:54:27.811" v="4734" actId="164"/>
          <ac:spMkLst>
            <pc:docMk/>
            <pc:sldMk cId="573530249" sldId="2134"/>
            <ac:spMk id="11" creationId="{74AA3E8B-AB1E-3A0E-F536-075F57B0862D}"/>
          </ac:spMkLst>
        </pc:spChg>
        <pc:spChg chg="add mod">
          <ac:chgData name="Benita  Anandraj" userId="69235f29-2f69-4f29-aece-4a0fd1dc05c7" providerId="ADAL" clId="{A3E58B56-DD56-4876-B4EA-AC7E28AEE1F5}" dt="2024-04-10T06:58:19.901" v="4959" actId="1076"/>
          <ac:spMkLst>
            <pc:docMk/>
            <pc:sldMk cId="573530249" sldId="2134"/>
            <ac:spMk id="12" creationId="{CF605276-D2A2-047E-99D5-9FCC5C09AF78}"/>
          </ac:spMkLst>
        </pc:spChg>
        <pc:spChg chg="mod">
          <ac:chgData name="Benita  Anandraj" userId="69235f29-2f69-4f29-aece-4a0fd1dc05c7" providerId="ADAL" clId="{A3E58B56-DD56-4876-B4EA-AC7E28AEE1F5}" dt="2024-04-10T06:58:03.337" v="4956" actId="207"/>
          <ac:spMkLst>
            <pc:docMk/>
            <pc:sldMk cId="573530249" sldId="2134"/>
            <ac:spMk id="15" creationId="{0FA0560B-2ED5-E022-1EC4-F1F7EFA86321}"/>
          </ac:spMkLst>
        </pc:spChg>
        <pc:spChg chg="mod">
          <ac:chgData name="Benita  Anandraj" userId="69235f29-2f69-4f29-aece-4a0fd1dc05c7" providerId="ADAL" clId="{A3E58B56-DD56-4876-B4EA-AC7E28AEE1F5}" dt="2024-04-10T06:54:53.052" v="4759" actId="20577"/>
          <ac:spMkLst>
            <pc:docMk/>
            <pc:sldMk cId="573530249" sldId="2134"/>
            <ac:spMk id="16" creationId="{753BB9BC-A421-FF01-83B6-48A123A17941}"/>
          </ac:spMkLst>
        </pc:spChg>
        <pc:spChg chg="mod">
          <ac:chgData name="Benita  Anandraj" userId="69235f29-2f69-4f29-aece-4a0fd1dc05c7" providerId="ADAL" clId="{A3E58B56-DD56-4876-B4EA-AC7E28AEE1F5}" dt="2024-04-10T06:57:22.349" v="4926" actId="6549"/>
          <ac:spMkLst>
            <pc:docMk/>
            <pc:sldMk cId="573530249" sldId="2134"/>
            <ac:spMk id="18" creationId="{FC4CC370-11D6-21D7-3CB4-5CEE14FD65CD}"/>
          </ac:spMkLst>
        </pc:spChg>
        <pc:spChg chg="mod">
          <ac:chgData name="Benita  Anandraj" userId="69235f29-2f69-4f29-aece-4a0fd1dc05c7" providerId="ADAL" clId="{A3E58B56-DD56-4876-B4EA-AC7E28AEE1F5}" dt="2024-04-10T06:58:01.426" v="4955" actId="207"/>
          <ac:spMkLst>
            <pc:docMk/>
            <pc:sldMk cId="573530249" sldId="2134"/>
            <ac:spMk id="19" creationId="{63BE4056-EB9D-996D-DEF6-BC024CC923D8}"/>
          </ac:spMkLst>
        </pc:spChg>
        <pc:grpChg chg="add mod">
          <ac:chgData name="Benita  Anandraj" userId="69235f29-2f69-4f29-aece-4a0fd1dc05c7" providerId="ADAL" clId="{A3E58B56-DD56-4876-B4EA-AC7E28AEE1F5}" dt="2024-04-10T06:53:56.809" v="4726" actId="1035"/>
          <ac:grpSpMkLst>
            <pc:docMk/>
            <pc:sldMk cId="573530249" sldId="2134"/>
            <ac:grpSpMk id="2" creationId="{DC30EA28-4EAB-16D6-8B85-C2F2DE099E35}"/>
          </ac:grpSpMkLst>
        </pc:grpChg>
        <pc:grpChg chg="add mod">
          <ac:chgData name="Benita  Anandraj" userId="69235f29-2f69-4f29-aece-4a0fd1dc05c7" providerId="ADAL" clId="{A3E58B56-DD56-4876-B4EA-AC7E28AEE1F5}" dt="2024-04-10T06:54:27.811" v="4734" actId="164"/>
          <ac:grpSpMkLst>
            <pc:docMk/>
            <pc:sldMk cId="573530249" sldId="2134"/>
            <ac:grpSpMk id="13" creationId="{4BC2BAAF-1615-5CD7-C12F-1ADC4E25EE31}"/>
          </ac:grpSpMkLst>
        </pc:grpChg>
        <pc:grpChg chg="add mod">
          <ac:chgData name="Benita  Anandraj" userId="69235f29-2f69-4f29-aece-4a0fd1dc05c7" providerId="ADAL" clId="{A3E58B56-DD56-4876-B4EA-AC7E28AEE1F5}" dt="2024-04-10T06:56:56.554" v="4893" actId="1076"/>
          <ac:grpSpMkLst>
            <pc:docMk/>
            <pc:sldMk cId="573530249" sldId="2134"/>
            <ac:grpSpMk id="14" creationId="{C3C24A38-2D17-7851-A582-FAB145A5B007}"/>
          </ac:grpSpMkLst>
        </pc:grpChg>
        <pc:grpChg chg="add mod">
          <ac:chgData name="Benita  Anandraj" userId="69235f29-2f69-4f29-aece-4a0fd1dc05c7" providerId="ADAL" clId="{A3E58B56-DD56-4876-B4EA-AC7E28AEE1F5}" dt="2024-04-10T06:57:25.602" v="4927" actId="14100"/>
          <ac:grpSpMkLst>
            <pc:docMk/>
            <pc:sldMk cId="573530249" sldId="2134"/>
            <ac:grpSpMk id="17" creationId="{10E9724F-CDDD-3466-84FA-C60C8817CC31}"/>
          </ac:grpSpMkLst>
        </pc:grpChg>
        <pc:picChg chg="add del mod">
          <ac:chgData name="Benita  Anandraj" userId="69235f29-2f69-4f29-aece-4a0fd1dc05c7" providerId="ADAL" clId="{A3E58B56-DD56-4876-B4EA-AC7E28AEE1F5}" dt="2024-04-09T04:39:07.092" v="1083" actId="478"/>
          <ac:picMkLst>
            <pc:docMk/>
            <pc:sldMk cId="573530249" sldId="2134"/>
            <ac:picMk id="1026" creationId="{FD7D8268-BBF7-687E-5929-7653CE584BE1}"/>
          </ac:picMkLst>
        </pc:picChg>
        <pc:picChg chg="add mod">
          <ac:chgData name="Benita  Anandraj" userId="69235f29-2f69-4f29-aece-4a0fd1dc05c7" providerId="ADAL" clId="{A3E58B56-DD56-4876-B4EA-AC7E28AEE1F5}" dt="2024-04-10T06:51:49.143" v="4629" actId="1076"/>
          <ac:picMkLst>
            <pc:docMk/>
            <pc:sldMk cId="573530249" sldId="2134"/>
            <ac:picMk id="1028" creationId="{9281F520-C959-8D90-80F1-894251F934D8}"/>
          </ac:picMkLst>
        </pc:picChg>
      </pc:sldChg>
      <pc:sldChg chg="add del">
        <pc:chgData name="Benita  Anandraj" userId="69235f29-2f69-4f29-aece-4a0fd1dc05c7" providerId="ADAL" clId="{A3E58B56-DD56-4876-B4EA-AC7E28AEE1F5}" dt="2024-04-09T04:24:47.285" v="666" actId="47"/>
        <pc:sldMkLst>
          <pc:docMk/>
          <pc:sldMk cId="4148439207" sldId="2135"/>
        </pc:sldMkLst>
      </pc:sldChg>
      <pc:sldChg chg="addSp delSp modSp new mod ord modAnim">
        <pc:chgData name="Benita  Anandraj" userId="69235f29-2f69-4f29-aece-4a0fd1dc05c7" providerId="ADAL" clId="{A3E58B56-DD56-4876-B4EA-AC7E28AEE1F5}" dt="2024-04-09T10:19:19.328" v="4584"/>
        <pc:sldMkLst>
          <pc:docMk/>
          <pc:sldMk cId="249991016" sldId="2136"/>
        </pc:sldMkLst>
        <pc:spChg chg="del mod">
          <ac:chgData name="Benita  Anandraj" userId="69235f29-2f69-4f29-aece-4a0fd1dc05c7" providerId="ADAL" clId="{A3E58B56-DD56-4876-B4EA-AC7E28AEE1F5}" dt="2024-04-09T06:32:29.554" v="2943" actId="478"/>
          <ac:spMkLst>
            <pc:docMk/>
            <pc:sldMk cId="249991016" sldId="2136"/>
            <ac:spMk id="2" creationId="{404E4AFC-BB75-C227-DB63-3B632230B5C5}"/>
          </ac:spMkLst>
        </pc:spChg>
        <pc:spChg chg="mod">
          <ac:chgData name="Benita  Anandraj" userId="69235f29-2f69-4f29-aece-4a0fd1dc05c7" providerId="ADAL" clId="{A3E58B56-DD56-4876-B4EA-AC7E28AEE1F5}" dt="2024-04-09T04:24:45.921" v="665"/>
          <ac:spMkLst>
            <pc:docMk/>
            <pc:sldMk cId="249991016" sldId="2136"/>
            <ac:spMk id="3" creationId="{5FB13E63-9AFF-B522-5D92-3C8349706EE4}"/>
          </ac:spMkLst>
        </pc:spChg>
        <pc:spChg chg="mod">
          <ac:chgData name="Benita  Anandraj" userId="69235f29-2f69-4f29-aece-4a0fd1dc05c7" providerId="ADAL" clId="{A3E58B56-DD56-4876-B4EA-AC7E28AEE1F5}" dt="2024-04-09T10:19:19.328" v="4584"/>
          <ac:spMkLst>
            <pc:docMk/>
            <pc:sldMk cId="249991016" sldId="2136"/>
            <ac:spMk id="4" creationId="{90193173-DA98-1A96-6380-F66133CBE9A3}"/>
          </ac:spMkLst>
        </pc:spChg>
        <pc:spChg chg="add del mod">
          <ac:chgData name="Benita  Anandraj" userId="69235f29-2f69-4f29-aece-4a0fd1dc05c7" providerId="ADAL" clId="{A3E58B56-DD56-4876-B4EA-AC7E28AEE1F5}" dt="2024-04-09T04:36:32.334" v="1054" actId="478"/>
          <ac:spMkLst>
            <pc:docMk/>
            <pc:sldMk cId="249991016" sldId="2136"/>
            <ac:spMk id="8" creationId="{CCE6E9A0-D18E-AF3C-C31C-8C48AEBCB346}"/>
          </ac:spMkLst>
        </pc:spChg>
        <pc:spChg chg="add mod">
          <ac:chgData name="Benita  Anandraj" userId="69235f29-2f69-4f29-aece-4a0fd1dc05c7" providerId="ADAL" clId="{A3E58B56-DD56-4876-B4EA-AC7E28AEE1F5}" dt="2024-04-09T04:33:07.102" v="960" actId="1035"/>
          <ac:spMkLst>
            <pc:docMk/>
            <pc:sldMk cId="249991016" sldId="2136"/>
            <ac:spMk id="9" creationId="{96665024-00ED-EF5C-B6F6-49F42739AE76}"/>
          </ac:spMkLst>
        </pc:spChg>
        <pc:spChg chg="add mod">
          <ac:chgData name="Benita  Anandraj" userId="69235f29-2f69-4f29-aece-4a0fd1dc05c7" providerId="ADAL" clId="{A3E58B56-DD56-4876-B4EA-AC7E28AEE1F5}" dt="2024-04-09T04:32:42.513" v="946" actId="164"/>
          <ac:spMkLst>
            <pc:docMk/>
            <pc:sldMk cId="249991016" sldId="2136"/>
            <ac:spMk id="10" creationId="{C95113D0-896D-138A-B2CB-21054415BE8E}"/>
          </ac:spMkLst>
        </pc:spChg>
        <pc:spChg chg="add mod">
          <ac:chgData name="Benita  Anandraj" userId="69235f29-2f69-4f29-aece-4a0fd1dc05c7" providerId="ADAL" clId="{A3E58B56-DD56-4876-B4EA-AC7E28AEE1F5}" dt="2024-04-09T04:33:13.163" v="977" actId="1036"/>
          <ac:spMkLst>
            <pc:docMk/>
            <pc:sldMk cId="249991016" sldId="2136"/>
            <ac:spMk id="11" creationId="{245FD4C2-01E5-8CD0-CACA-78F915B009C7}"/>
          </ac:spMkLst>
        </pc:spChg>
        <pc:spChg chg="add mod">
          <ac:chgData name="Benita  Anandraj" userId="69235f29-2f69-4f29-aece-4a0fd1dc05c7" providerId="ADAL" clId="{A3E58B56-DD56-4876-B4EA-AC7E28AEE1F5}" dt="2024-04-09T04:33:31.634" v="990" actId="14100"/>
          <ac:spMkLst>
            <pc:docMk/>
            <pc:sldMk cId="249991016" sldId="2136"/>
            <ac:spMk id="12" creationId="{0C31DCE8-0FC0-DDD3-EC50-FFAE1DBE4B27}"/>
          </ac:spMkLst>
        </pc:spChg>
        <pc:spChg chg="add mod">
          <ac:chgData name="Benita  Anandraj" userId="69235f29-2f69-4f29-aece-4a0fd1dc05c7" providerId="ADAL" clId="{A3E58B56-DD56-4876-B4EA-AC7E28AEE1F5}" dt="2024-04-09T04:36:24.220" v="1053" actId="164"/>
          <ac:spMkLst>
            <pc:docMk/>
            <pc:sldMk cId="249991016" sldId="2136"/>
            <ac:spMk id="14" creationId="{DC3BBEE3-E44D-4C86-9E04-855B14914F32}"/>
          </ac:spMkLst>
        </pc:spChg>
        <pc:spChg chg="add del">
          <ac:chgData name="Benita  Anandraj" userId="69235f29-2f69-4f29-aece-4a0fd1dc05c7" providerId="ADAL" clId="{A3E58B56-DD56-4876-B4EA-AC7E28AEE1F5}" dt="2024-04-09T04:35:05.352" v="1001" actId="478"/>
          <ac:spMkLst>
            <pc:docMk/>
            <pc:sldMk cId="249991016" sldId="2136"/>
            <ac:spMk id="15" creationId="{554022F8-D89E-FA1A-6A09-F0F0E47414A2}"/>
          </ac:spMkLst>
        </pc:spChg>
        <pc:spChg chg="add mod">
          <ac:chgData name="Benita  Anandraj" userId="69235f29-2f69-4f29-aece-4a0fd1dc05c7" providerId="ADAL" clId="{A3E58B56-DD56-4876-B4EA-AC7E28AEE1F5}" dt="2024-04-09T04:35:51.840" v="1024" actId="164"/>
          <ac:spMkLst>
            <pc:docMk/>
            <pc:sldMk cId="249991016" sldId="2136"/>
            <ac:spMk id="16" creationId="{70258EFB-2C28-5F60-D670-17F20F469352}"/>
          </ac:spMkLst>
        </pc:spChg>
        <pc:spChg chg="add">
          <ac:chgData name="Benita  Anandraj" userId="69235f29-2f69-4f29-aece-4a0fd1dc05c7" providerId="ADAL" clId="{A3E58B56-DD56-4876-B4EA-AC7E28AEE1F5}" dt="2024-04-09T04:41:14.911" v="1134"/>
          <ac:spMkLst>
            <pc:docMk/>
            <pc:sldMk cId="249991016" sldId="2136"/>
            <ac:spMk id="20" creationId="{96593B8C-0E6B-3BD1-44C7-BA614546962D}"/>
          </ac:spMkLst>
        </pc:spChg>
        <pc:spChg chg="add">
          <ac:chgData name="Benita  Anandraj" userId="69235f29-2f69-4f29-aece-4a0fd1dc05c7" providerId="ADAL" clId="{A3E58B56-DD56-4876-B4EA-AC7E28AEE1F5}" dt="2024-04-09T04:41:19.349" v="1135"/>
          <ac:spMkLst>
            <pc:docMk/>
            <pc:sldMk cId="249991016" sldId="2136"/>
            <ac:spMk id="21" creationId="{7DC0FEC2-F946-1A73-928C-EBBFBBBB885B}"/>
          </ac:spMkLst>
        </pc:spChg>
        <pc:spChg chg="add mod">
          <ac:chgData name="Benita  Anandraj" userId="69235f29-2f69-4f29-aece-4a0fd1dc05c7" providerId="ADAL" clId="{A3E58B56-DD56-4876-B4EA-AC7E28AEE1F5}" dt="2024-04-09T06:32:53.363" v="2946" actId="164"/>
          <ac:spMkLst>
            <pc:docMk/>
            <pc:sldMk cId="249991016" sldId="2136"/>
            <ac:spMk id="23" creationId="{B28BD872-F3C5-66D4-EEC9-528DAEE58AF5}"/>
          </ac:spMkLst>
        </pc:spChg>
        <pc:spChg chg="add mod">
          <ac:chgData name="Benita  Anandraj" userId="69235f29-2f69-4f29-aece-4a0fd1dc05c7" providerId="ADAL" clId="{A3E58B56-DD56-4876-B4EA-AC7E28AEE1F5}" dt="2024-04-09T06:32:53.363" v="2946" actId="164"/>
          <ac:spMkLst>
            <pc:docMk/>
            <pc:sldMk cId="249991016" sldId="2136"/>
            <ac:spMk id="24" creationId="{C0BD3FE9-7098-588D-E2D7-8B1418E00D64}"/>
          </ac:spMkLst>
        </pc:spChg>
        <pc:spChg chg="add mod">
          <ac:chgData name="Benita  Anandraj" userId="69235f29-2f69-4f29-aece-4a0fd1dc05c7" providerId="ADAL" clId="{A3E58B56-DD56-4876-B4EA-AC7E28AEE1F5}" dt="2024-04-09T06:32:53.363" v="2946" actId="164"/>
          <ac:spMkLst>
            <pc:docMk/>
            <pc:sldMk cId="249991016" sldId="2136"/>
            <ac:spMk id="25" creationId="{421166D8-CDDE-C008-C468-0986D8BD259B}"/>
          </ac:spMkLst>
        </pc:spChg>
        <pc:spChg chg="add mod">
          <ac:chgData name="Benita  Anandraj" userId="69235f29-2f69-4f29-aece-4a0fd1dc05c7" providerId="ADAL" clId="{A3E58B56-DD56-4876-B4EA-AC7E28AEE1F5}" dt="2024-04-09T06:32:53.363" v="2946" actId="164"/>
          <ac:spMkLst>
            <pc:docMk/>
            <pc:sldMk cId="249991016" sldId="2136"/>
            <ac:spMk id="30" creationId="{01F34D64-ACF5-74EC-051E-D20C46A5034B}"/>
          </ac:spMkLst>
        </pc:spChg>
        <pc:spChg chg="add mod">
          <ac:chgData name="Benita  Anandraj" userId="69235f29-2f69-4f29-aece-4a0fd1dc05c7" providerId="ADAL" clId="{A3E58B56-DD56-4876-B4EA-AC7E28AEE1F5}" dt="2024-04-09T06:32:53.363" v="2946" actId="164"/>
          <ac:spMkLst>
            <pc:docMk/>
            <pc:sldMk cId="249991016" sldId="2136"/>
            <ac:spMk id="31" creationId="{DE0A8692-FA4B-44C0-2A0C-EB006A5BF606}"/>
          </ac:spMkLst>
        </pc:spChg>
        <pc:spChg chg="add mod">
          <ac:chgData name="Benita  Anandraj" userId="69235f29-2f69-4f29-aece-4a0fd1dc05c7" providerId="ADAL" clId="{A3E58B56-DD56-4876-B4EA-AC7E28AEE1F5}" dt="2024-04-09T06:32:53.363" v="2946" actId="164"/>
          <ac:spMkLst>
            <pc:docMk/>
            <pc:sldMk cId="249991016" sldId="2136"/>
            <ac:spMk id="32" creationId="{377A04A1-B513-7FB3-C4FF-FFAE56BC8837}"/>
          </ac:spMkLst>
        </pc:spChg>
        <pc:spChg chg="add mod">
          <ac:chgData name="Benita  Anandraj" userId="69235f29-2f69-4f29-aece-4a0fd1dc05c7" providerId="ADAL" clId="{A3E58B56-DD56-4876-B4EA-AC7E28AEE1F5}" dt="2024-04-09T04:54:18.992" v="1561" actId="6549"/>
          <ac:spMkLst>
            <pc:docMk/>
            <pc:sldMk cId="249991016" sldId="2136"/>
            <ac:spMk id="33" creationId="{DE421C3D-4A11-6549-5A8C-6DD1CC320202}"/>
          </ac:spMkLst>
        </pc:spChg>
        <pc:spChg chg="add del mod">
          <ac:chgData name="Benita  Anandraj" userId="69235f29-2f69-4f29-aece-4a0fd1dc05c7" providerId="ADAL" clId="{A3E58B56-DD56-4876-B4EA-AC7E28AEE1F5}" dt="2024-04-09T06:32:31.339" v="2944" actId="478"/>
          <ac:spMkLst>
            <pc:docMk/>
            <pc:sldMk cId="249991016" sldId="2136"/>
            <ac:spMk id="56" creationId="{84D63F85-556A-7263-8BE8-E825A08F8E03}"/>
          </ac:spMkLst>
        </pc:spChg>
        <pc:grpChg chg="add mod">
          <ac:chgData name="Benita  Anandraj" userId="69235f29-2f69-4f29-aece-4a0fd1dc05c7" providerId="ADAL" clId="{A3E58B56-DD56-4876-B4EA-AC7E28AEE1F5}" dt="2024-04-09T04:35:51.840" v="1024" actId="164"/>
          <ac:grpSpMkLst>
            <pc:docMk/>
            <pc:sldMk cId="249991016" sldId="2136"/>
            <ac:grpSpMk id="13" creationId="{CA863189-E09D-0526-3F0E-48046CB2F4B6}"/>
          </ac:grpSpMkLst>
        </pc:grpChg>
        <pc:grpChg chg="add mod">
          <ac:chgData name="Benita  Anandraj" userId="69235f29-2f69-4f29-aece-4a0fd1dc05c7" providerId="ADAL" clId="{A3E58B56-DD56-4876-B4EA-AC7E28AEE1F5}" dt="2024-04-09T04:36:24.220" v="1053" actId="164"/>
          <ac:grpSpMkLst>
            <pc:docMk/>
            <pc:sldMk cId="249991016" sldId="2136"/>
            <ac:grpSpMk id="17" creationId="{3B44D9A5-2B83-0FA9-B602-8CDCC581D037}"/>
          </ac:grpSpMkLst>
        </pc:grpChg>
        <pc:grpChg chg="add mod">
          <ac:chgData name="Benita  Anandraj" userId="69235f29-2f69-4f29-aece-4a0fd1dc05c7" providerId="ADAL" clId="{A3E58B56-DD56-4876-B4EA-AC7E28AEE1F5}" dt="2024-04-09T04:46:10.162" v="1415" actId="1076"/>
          <ac:grpSpMkLst>
            <pc:docMk/>
            <pc:sldMk cId="249991016" sldId="2136"/>
            <ac:grpSpMk id="18" creationId="{CA4C2861-1ECD-644D-62C4-55EDEF3DBA17}"/>
          </ac:grpSpMkLst>
        </pc:grpChg>
        <pc:grpChg chg="add mod">
          <ac:chgData name="Benita  Anandraj" userId="69235f29-2f69-4f29-aece-4a0fd1dc05c7" providerId="ADAL" clId="{A3E58B56-DD56-4876-B4EA-AC7E28AEE1F5}" dt="2024-04-09T04:52:56.505" v="1490" actId="164"/>
          <ac:grpSpMkLst>
            <pc:docMk/>
            <pc:sldMk cId="249991016" sldId="2136"/>
            <ac:grpSpMk id="46" creationId="{C42EAAF5-4EF3-8BF0-4431-1E2D04059555}"/>
          </ac:grpSpMkLst>
        </pc:grpChg>
        <pc:grpChg chg="add mod">
          <ac:chgData name="Benita  Anandraj" userId="69235f29-2f69-4f29-aece-4a0fd1dc05c7" providerId="ADAL" clId="{A3E58B56-DD56-4876-B4EA-AC7E28AEE1F5}" dt="2024-04-09T06:32:53.363" v="2946" actId="164"/>
          <ac:grpSpMkLst>
            <pc:docMk/>
            <pc:sldMk cId="249991016" sldId="2136"/>
            <ac:grpSpMk id="57" creationId="{26A80466-7D79-D430-92BA-1CFE249105C9}"/>
          </ac:grpSpMkLst>
        </pc:grpChg>
        <pc:picChg chg="add del mod">
          <ac:chgData name="Benita  Anandraj" userId="69235f29-2f69-4f29-aece-4a0fd1dc05c7" providerId="ADAL" clId="{A3E58B56-DD56-4876-B4EA-AC7E28AEE1F5}" dt="2024-04-09T04:39:43.118" v="1105" actId="478"/>
          <ac:picMkLst>
            <pc:docMk/>
            <pc:sldMk cId="249991016" sldId="2136"/>
            <ac:picMk id="7" creationId="{31F41D27-ED17-F88A-FF09-EAB85C1AB10F}"/>
          </ac:picMkLst>
        </pc:picChg>
        <pc:picChg chg="add mod">
          <ac:chgData name="Benita  Anandraj" userId="69235f29-2f69-4f29-aece-4a0fd1dc05c7" providerId="ADAL" clId="{A3E58B56-DD56-4876-B4EA-AC7E28AEE1F5}" dt="2024-04-09T06:32:53.363" v="2946" actId="164"/>
          <ac:picMkLst>
            <pc:docMk/>
            <pc:sldMk cId="249991016" sldId="2136"/>
            <ac:picMk id="19" creationId="{69741146-24DB-56A4-BE56-A5D9FD824A49}"/>
          </ac:picMkLst>
        </pc:picChg>
        <pc:picChg chg="add mod modCrop">
          <ac:chgData name="Benita  Anandraj" userId="69235f29-2f69-4f29-aece-4a0fd1dc05c7" providerId="ADAL" clId="{A3E58B56-DD56-4876-B4EA-AC7E28AEE1F5}" dt="2024-04-09T06:32:53.363" v="2946" actId="164"/>
          <ac:picMkLst>
            <pc:docMk/>
            <pc:sldMk cId="249991016" sldId="2136"/>
            <ac:picMk id="22" creationId="{C1A6EC48-24FC-28C6-24AC-52E01C23595A}"/>
          </ac:picMkLst>
        </pc:picChg>
        <pc:picChg chg="add mod">
          <ac:chgData name="Benita  Anandraj" userId="69235f29-2f69-4f29-aece-4a0fd1dc05c7" providerId="ADAL" clId="{A3E58B56-DD56-4876-B4EA-AC7E28AEE1F5}" dt="2024-04-09T06:32:53.363" v="2946" actId="164"/>
          <ac:picMkLst>
            <pc:docMk/>
            <pc:sldMk cId="249991016" sldId="2136"/>
            <ac:picMk id="2050" creationId="{A08963EA-588A-2B98-E9E8-FD607C99BAA2}"/>
          </ac:picMkLst>
        </pc:picChg>
        <pc:picChg chg="add del">
          <ac:chgData name="Benita  Anandraj" userId="69235f29-2f69-4f29-aece-4a0fd1dc05c7" providerId="ADAL" clId="{A3E58B56-DD56-4876-B4EA-AC7E28AEE1F5}" dt="2024-04-09T04:38:16.489" v="1080" actId="478"/>
          <ac:picMkLst>
            <pc:docMk/>
            <pc:sldMk cId="249991016" sldId="2136"/>
            <ac:picMk id="2052" creationId="{67E2393B-38E5-A25C-9A65-48FC8088B901}"/>
          </ac:picMkLst>
        </pc:picChg>
        <pc:picChg chg="add del">
          <ac:chgData name="Benita  Anandraj" userId="69235f29-2f69-4f29-aece-4a0fd1dc05c7" providerId="ADAL" clId="{A3E58B56-DD56-4876-B4EA-AC7E28AEE1F5}" dt="2024-04-09T04:38:37.612" v="1082" actId="478"/>
          <ac:picMkLst>
            <pc:docMk/>
            <pc:sldMk cId="249991016" sldId="2136"/>
            <ac:picMk id="2054" creationId="{3AF3595C-F5F7-9809-8D20-D8C69EDA8090}"/>
          </ac:picMkLst>
        </pc:picChg>
        <pc:picChg chg="add del">
          <ac:chgData name="Benita  Anandraj" userId="69235f29-2f69-4f29-aece-4a0fd1dc05c7" providerId="ADAL" clId="{A3E58B56-DD56-4876-B4EA-AC7E28AEE1F5}" dt="2024-04-09T04:40:45.710" v="1133" actId="478"/>
          <ac:picMkLst>
            <pc:docMk/>
            <pc:sldMk cId="249991016" sldId="2136"/>
            <ac:picMk id="2056" creationId="{3F3C06D4-F594-D88B-FB83-4100E4CDD71F}"/>
          </ac:picMkLst>
        </pc:picChg>
        <pc:cxnChg chg="add mod">
          <ac:chgData name="Benita  Anandraj" userId="69235f29-2f69-4f29-aece-4a0fd1dc05c7" providerId="ADAL" clId="{A3E58B56-DD56-4876-B4EA-AC7E28AEE1F5}" dt="2024-04-09T06:32:53.363" v="2946" actId="164"/>
          <ac:cxnSpMkLst>
            <pc:docMk/>
            <pc:sldMk cId="249991016" sldId="2136"/>
            <ac:cxnSpMk id="26" creationId="{6F5AC665-F565-AFF6-B960-DBA77D52BEE9}"/>
          </ac:cxnSpMkLst>
        </pc:cxnChg>
        <pc:cxnChg chg="add mod">
          <ac:chgData name="Benita  Anandraj" userId="69235f29-2f69-4f29-aece-4a0fd1dc05c7" providerId="ADAL" clId="{A3E58B56-DD56-4876-B4EA-AC7E28AEE1F5}" dt="2024-04-09T06:32:53.363" v="2946" actId="164"/>
          <ac:cxnSpMkLst>
            <pc:docMk/>
            <pc:sldMk cId="249991016" sldId="2136"/>
            <ac:cxnSpMk id="27" creationId="{81A22C4D-F888-DCF0-1935-8242F8116DF7}"/>
          </ac:cxnSpMkLst>
        </pc:cxnChg>
        <pc:cxnChg chg="add mod">
          <ac:chgData name="Benita  Anandraj" userId="69235f29-2f69-4f29-aece-4a0fd1dc05c7" providerId="ADAL" clId="{A3E58B56-DD56-4876-B4EA-AC7E28AEE1F5}" dt="2024-04-09T06:32:53.363" v="2946" actId="164"/>
          <ac:cxnSpMkLst>
            <pc:docMk/>
            <pc:sldMk cId="249991016" sldId="2136"/>
            <ac:cxnSpMk id="28" creationId="{F5C31BE5-15C5-7BDA-4D3E-FAFD27E5D88C}"/>
          </ac:cxnSpMkLst>
        </pc:cxnChg>
        <pc:cxnChg chg="add mod">
          <ac:chgData name="Benita  Anandraj" userId="69235f29-2f69-4f29-aece-4a0fd1dc05c7" providerId="ADAL" clId="{A3E58B56-DD56-4876-B4EA-AC7E28AEE1F5}" dt="2024-04-09T06:32:53.363" v="2946" actId="164"/>
          <ac:cxnSpMkLst>
            <pc:docMk/>
            <pc:sldMk cId="249991016" sldId="2136"/>
            <ac:cxnSpMk id="29" creationId="{3121527D-AF76-66FE-3C34-AA639E386EC9}"/>
          </ac:cxnSpMkLst>
        </pc:cxnChg>
        <pc:cxnChg chg="add mod">
          <ac:chgData name="Benita  Anandraj" userId="69235f29-2f69-4f29-aece-4a0fd1dc05c7" providerId="ADAL" clId="{A3E58B56-DD56-4876-B4EA-AC7E28AEE1F5}" dt="2024-04-09T04:53:10.469" v="1517" actId="14100"/>
          <ac:cxnSpMkLst>
            <pc:docMk/>
            <pc:sldMk cId="249991016" sldId="2136"/>
            <ac:cxnSpMk id="34" creationId="{49B4A884-72D0-566C-0286-24EC6506712A}"/>
          </ac:cxnSpMkLst>
        </pc:cxnChg>
        <pc:cxnChg chg="add mod">
          <ac:chgData name="Benita  Anandraj" userId="69235f29-2f69-4f29-aece-4a0fd1dc05c7" providerId="ADAL" clId="{A3E58B56-DD56-4876-B4EA-AC7E28AEE1F5}" dt="2024-04-09T04:53:15.608" v="1519" actId="14100"/>
          <ac:cxnSpMkLst>
            <pc:docMk/>
            <pc:sldMk cId="249991016" sldId="2136"/>
            <ac:cxnSpMk id="35" creationId="{2BBB6AC7-76C7-78B8-CF1D-D4E7ECE4CD2C}"/>
          </ac:cxnSpMkLst>
        </pc:cxnChg>
        <pc:cxnChg chg="add mod">
          <ac:chgData name="Benita  Anandraj" userId="69235f29-2f69-4f29-aece-4a0fd1dc05c7" providerId="ADAL" clId="{A3E58B56-DD56-4876-B4EA-AC7E28AEE1F5}" dt="2024-04-09T04:54:11.695" v="1551" actId="14100"/>
          <ac:cxnSpMkLst>
            <pc:docMk/>
            <pc:sldMk cId="249991016" sldId="2136"/>
            <ac:cxnSpMk id="36" creationId="{5F82C452-4D8B-9990-429B-C8EE71C68BC1}"/>
          </ac:cxnSpMkLst>
        </pc:cxnChg>
      </pc:sldChg>
      <pc:sldChg chg="addSp delSp modSp add mod delAnim modAnim">
        <pc:chgData name="Benita  Anandraj" userId="69235f29-2f69-4f29-aece-4a0fd1dc05c7" providerId="ADAL" clId="{A3E58B56-DD56-4876-B4EA-AC7E28AEE1F5}" dt="2024-04-09T06:18:23.517" v="2624" actId="20577"/>
        <pc:sldMkLst>
          <pc:docMk/>
          <pc:sldMk cId="946594207" sldId="2137"/>
        </pc:sldMkLst>
        <pc:spChg chg="mod">
          <ac:chgData name="Benita  Anandraj" userId="69235f29-2f69-4f29-aece-4a0fd1dc05c7" providerId="ADAL" clId="{A3E58B56-DD56-4876-B4EA-AC7E28AEE1F5}" dt="2024-04-09T06:18:23.517" v="2624" actId="20577"/>
          <ac:spMkLst>
            <pc:docMk/>
            <pc:sldMk cId="946594207" sldId="2137"/>
            <ac:spMk id="4" creationId="{00197084-0170-4034-D35C-6CED26657C18}"/>
          </ac:spMkLst>
        </pc:spChg>
        <pc:spChg chg="mod">
          <ac:chgData name="Benita  Anandraj" userId="69235f29-2f69-4f29-aece-4a0fd1dc05c7" providerId="ADAL" clId="{A3E58B56-DD56-4876-B4EA-AC7E28AEE1F5}" dt="2024-04-09T05:09:09.489" v="1776" actId="1035"/>
          <ac:spMkLst>
            <pc:docMk/>
            <pc:sldMk cId="946594207" sldId="2137"/>
            <ac:spMk id="7" creationId="{90C1CC25-8EBE-7732-6FB4-B4739BC1BF13}"/>
          </ac:spMkLst>
        </pc:spChg>
        <pc:spChg chg="del">
          <ac:chgData name="Benita  Anandraj" userId="69235f29-2f69-4f29-aece-4a0fd1dc05c7" providerId="ADAL" clId="{A3E58B56-DD56-4876-B4EA-AC7E28AEE1F5}" dt="2024-04-09T04:48:44.429" v="1447" actId="478"/>
          <ac:spMkLst>
            <pc:docMk/>
            <pc:sldMk cId="946594207" sldId="2137"/>
            <ac:spMk id="8" creationId="{ED94F374-79C5-A96C-71E4-3B698C194A28}"/>
          </ac:spMkLst>
        </pc:spChg>
        <pc:spChg chg="del">
          <ac:chgData name="Benita  Anandraj" userId="69235f29-2f69-4f29-aece-4a0fd1dc05c7" providerId="ADAL" clId="{A3E58B56-DD56-4876-B4EA-AC7E28AEE1F5}" dt="2024-04-09T04:48:44.429" v="1447" actId="478"/>
          <ac:spMkLst>
            <pc:docMk/>
            <pc:sldMk cId="946594207" sldId="2137"/>
            <ac:spMk id="9" creationId="{0F84CBBB-30FD-AFC0-1F82-D3F4243D93C4}"/>
          </ac:spMkLst>
        </pc:spChg>
        <pc:spChg chg="del">
          <ac:chgData name="Benita  Anandraj" userId="69235f29-2f69-4f29-aece-4a0fd1dc05c7" providerId="ADAL" clId="{A3E58B56-DD56-4876-B4EA-AC7E28AEE1F5}" dt="2024-04-09T04:48:44.429" v="1447" actId="478"/>
          <ac:spMkLst>
            <pc:docMk/>
            <pc:sldMk cId="946594207" sldId="2137"/>
            <ac:spMk id="10" creationId="{C068474A-6970-DE42-116E-EDC2EA414B25}"/>
          </ac:spMkLst>
        </pc:spChg>
        <pc:spChg chg="del">
          <ac:chgData name="Benita  Anandraj" userId="69235f29-2f69-4f29-aece-4a0fd1dc05c7" providerId="ADAL" clId="{A3E58B56-DD56-4876-B4EA-AC7E28AEE1F5}" dt="2024-04-09T04:48:44.429" v="1447" actId="478"/>
          <ac:spMkLst>
            <pc:docMk/>
            <pc:sldMk cId="946594207" sldId="2137"/>
            <ac:spMk id="11" creationId="{74AA3E8B-AB1E-3A0E-F536-075F57B0862D}"/>
          </ac:spMkLst>
        </pc:spChg>
        <pc:spChg chg="add del mod">
          <ac:chgData name="Benita  Anandraj" userId="69235f29-2f69-4f29-aece-4a0fd1dc05c7" providerId="ADAL" clId="{A3E58B56-DD56-4876-B4EA-AC7E28AEE1F5}" dt="2024-04-09T05:07:31.856" v="1747" actId="478"/>
          <ac:spMkLst>
            <pc:docMk/>
            <pc:sldMk cId="946594207" sldId="2137"/>
            <ac:spMk id="26" creationId="{F4CC563B-0B9C-0E5A-BFD9-45D0264D8ACC}"/>
          </ac:spMkLst>
        </pc:spChg>
        <pc:spChg chg="add del mod">
          <ac:chgData name="Benita  Anandraj" userId="69235f29-2f69-4f29-aece-4a0fd1dc05c7" providerId="ADAL" clId="{A3E58B56-DD56-4876-B4EA-AC7E28AEE1F5}" dt="2024-04-09T05:07:33.906" v="1748" actId="478"/>
          <ac:spMkLst>
            <pc:docMk/>
            <pc:sldMk cId="946594207" sldId="2137"/>
            <ac:spMk id="27" creationId="{FB7DCACA-6C69-36CE-210D-005E15C1721A}"/>
          </ac:spMkLst>
        </pc:spChg>
        <pc:spChg chg="add mod">
          <ac:chgData name="Benita  Anandraj" userId="69235f29-2f69-4f29-aece-4a0fd1dc05c7" providerId="ADAL" clId="{A3E58B56-DD56-4876-B4EA-AC7E28AEE1F5}" dt="2024-04-09T05:09:01.493" v="1768" actId="207"/>
          <ac:spMkLst>
            <pc:docMk/>
            <pc:sldMk cId="946594207" sldId="2137"/>
            <ac:spMk id="30" creationId="{B209A27A-B4EC-743E-F1E5-E49EB31D727D}"/>
          </ac:spMkLst>
        </pc:spChg>
        <pc:grpChg chg="add mod">
          <ac:chgData name="Benita  Anandraj" userId="69235f29-2f69-4f29-aece-4a0fd1dc05c7" providerId="ADAL" clId="{A3E58B56-DD56-4876-B4EA-AC7E28AEE1F5}" dt="2024-04-09T05:08:14.707" v="1760" actId="14100"/>
          <ac:grpSpMkLst>
            <pc:docMk/>
            <pc:sldMk cId="946594207" sldId="2137"/>
            <ac:grpSpMk id="28" creationId="{EC1F5621-9931-CB57-9D1B-C516B0AA0D22}"/>
          </ac:grpSpMkLst>
        </pc:grpChg>
        <pc:grpChg chg="add mod">
          <ac:chgData name="Benita  Anandraj" userId="69235f29-2f69-4f29-aece-4a0fd1dc05c7" providerId="ADAL" clId="{A3E58B56-DD56-4876-B4EA-AC7E28AEE1F5}" dt="2024-04-09T05:08:14.707" v="1760" actId="14100"/>
          <ac:grpSpMkLst>
            <pc:docMk/>
            <pc:sldMk cId="946594207" sldId="2137"/>
            <ac:grpSpMk id="29" creationId="{E14FCEE0-9687-8228-1ADD-0F0950FAB22D}"/>
          </ac:grpSpMkLst>
        </pc:grpChg>
        <pc:picChg chg="add mod">
          <ac:chgData name="Benita  Anandraj" userId="69235f29-2f69-4f29-aece-4a0fd1dc05c7" providerId="ADAL" clId="{A3E58B56-DD56-4876-B4EA-AC7E28AEE1F5}" dt="2024-04-09T05:08:14.707" v="1760" actId="14100"/>
          <ac:picMkLst>
            <pc:docMk/>
            <pc:sldMk cId="946594207" sldId="2137"/>
            <ac:picMk id="2" creationId="{8B6BFAB5-12CF-21E4-9386-5BEC650AA793}"/>
          </ac:picMkLst>
        </pc:picChg>
        <pc:picChg chg="add mod">
          <ac:chgData name="Benita  Anandraj" userId="69235f29-2f69-4f29-aece-4a0fd1dc05c7" providerId="ADAL" clId="{A3E58B56-DD56-4876-B4EA-AC7E28AEE1F5}" dt="2024-04-09T05:08:14.707" v="1760" actId="14100"/>
          <ac:picMkLst>
            <pc:docMk/>
            <pc:sldMk cId="946594207" sldId="2137"/>
            <ac:picMk id="12" creationId="{42C0AD29-E641-67EB-485B-EE29E61DA589}"/>
          </ac:picMkLst>
        </pc:picChg>
        <pc:picChg chg="mod">
          <ac:chgData name="Benita  Anandraj" userId="69235f29-2f69-4f29-aece-4a0fd1dc05c7" providerId="ADAL" clId="{A3E58B56-DD56-4876-B4EA-AC7E28AEE1F5}" dt="2024-04-09T05:08:14.707" v="1760" actId="14100"/>
          <ac:picMkLst>
            <pc:docMk/>
            <pc:sldMk cId="946594207" sldId="2137"/>
            <ac:picMk id="1028" creationId="{9281F520-C959-8D90-80F1-894251F934D8}"/>
          </ac:picMkLst>
        </pc:picChg>
        <pc:picChg chg="add mod">
          <ac:chgData name="Benita  Anandraj" userId="69235f29-2f69-4f29-aece-4a0fd1dc05c7" providerId="ADAL" clId="{A3E58B56-DD56-4876-B4EA-AC7E28AEE1F5}" dt="2024-04-09T05:08:14.707" v="1760" actId="14100"/>
          <ac:picMkLst>
            <pc:docMk/>
            <pc:sldMk cId="946594207" sldId="2137"/>
            <ac:picMk id="3074" creationId="{52C84927-1134-687A-ACF8-108FFFDC1C30}"/>
          </ac:picMkLst>
        </pc:picChg>
        <pc:cxnChg chg="add mod">
          <ac:chgData name="Benita  Anandraj" userId="69235f29-2f69-4f29-aece-4a0fd1dc05c7" providerId="ADAL" clId="{A3E58B56-DD56-4876-B4EA-AC7E28AEE1F5}" dt="2024-04-09T05:08:14.707" v="1760" actId="14100"/>
          <ac:cxnSpMkLst>
            <pc:docMk/>
            <pc:sldMk cId="946594207" sldId="2137"/>
            <ac:cxnSpMk id="14" creationId="{8D6A2D18-D046-1FAF-725F-95246F3B6D38}"/>
          </ac:cxnSpMkLst>
        </pc:cxnChg>
        <pc:cxnChg chg="add mod">
          <ac:chgData name="Benita  Anandraj" userId="69235f29-2f69-4f29-aece-4a0fd1dc05c7" providerId="ADAL" clId="{A3E58B56-DD56-4876-B4EA-AC7E28AEE1F5}" dt="2024-04-09T05:08:14.707" v="1760" actId="14100"/>
          <ac:cxnSpMkLst>
            <pc:docMk/>
            <pc:sldMk cId="946594207" sldId="2137"/>
            <ac:cxnSpMk id="15" creationId="{144DA4B5-DFF2-AC4E-4F12-29078D50EE91}"/>
          </ac:cxnSpMkLst>
        </pc:cxnChg>
        <pc:cxnChg chg="add mod">
          <ac:chgData name="Benita  Anandraj" userId="69235f29-2f69-4f29-aece-4a0fd1dc05c7" providerId="ADAL" clId="{A3E58B56-DD56-4876-B4EA-AC7E28AEE1F5}" dt="2024-04-09T05:08:14.707" v="1760" actId="14100"/>
          <ac:cxnSpMkLst>
            <pc:docMk/>
            <pc:sldMk cId="946594207" sldId="2137"/>
            <ac:cxnSpMk id="18" creationId="{B0A8DA5B-12EE-392A-7AFB-923FE4413EAA}"/>
          </ac:cxnSpMkLst>
        </pc:cxnChg>
      </pc:sldChg>
      <pc:sldChg chg="addSp delSp modSp new mod ord modAnim">
        <pc:chgData name="Benita  Anandraj" userId="69235f29-2f69-4f29-aece-4a0fd1dc05c7" providerId="ADAL" clId="{A3E58B56-DD56-4876-B4EA-AC7E28AEE1F5}" dt="2024-04-09T10:27:16.808" v="4621" actId="1076"/>
        <pc:sldMkLst>
          <pc:docMk/>
          <pc:sldMk cId="1477245173" sldId="2138"/>
        </pc:sldMkLst>
        <pc:spChg chg="del">
          <ac:chgData name="Benita  Anandraj" userId="69235f29-2f69-4f29-aece-4a0fd1dc05c7" providerId="ADAL" clId="{A3E58B56-DD56-4876-B4EA-AC7E28AEE1F5}" dt="2024-04-09T05:34:44.444" v="2189" actId="478"/>
          <ac:spMkLst>
            <pc:docMk/>
            <pc:sldMk cId="1477245173" sldId="2138"/>
            <ac:spMk id="2" creationId="{5880A3DD-7632-6A98-6393-B6BF1B2CAD21}"/>
          </ac:spMkLst>
        </pc:spChg>
        <pc:spChg chg="mod">
          <ac:chgData name="Benita  Anandraj" userId="69235f29-2f69-4f29-aece-4a0fd1dc05c7" providerId="ADAL" clId="{A3E58B56-DD56-4876-B4EA-AC7E28AEE1F5}" dt="2024-04-09T05:16:35.035" v="1873" actId="20577"/>
          <ac:spMkLst>
            <pc:docMk/>
            <pc:sldMk cId="1477245173" sldId="2138"/>
            <ac:spMk id="3" creationId="{8DD75FB1-2EDE-300B-B59B-7723A1319928}"/>
          </ac:spMkLst>
        </pc:spChg>
        <pc:spChg chg="mod">
          <ac:chgData name="Benita  Anandraj" userId="69235f29-2f69-4f29-aece-4a0fd1dc05c7" providerId="ADAL" clId="{A3E58B56-DD56-4876-B4EA-AC7E28AEE1F5}" dt="2024-04-09T06:17:59.232" v="2574" actId="20577"/>
          <ac:spMkLst>
            <pc:docMk/>
            <pc:sldMk cId="1477245173" sldId="2138"/>
            <ac:spMk id="4" creationId="{F6F1E1B1-4E96-5EBE-E730-E65F08D7C6FF}"/>
          </ac:spMkLst>
        </pc:spChg>
        <pc:spChg chg="add mod">
          <ac:chgData name="Benita  Anandraj" userId="69235f29-2f69-4f29-aece-4a0fd1dc05c7" providerId="ADAL" clId="{A3E58B56-DD56-4876-B4EA-AC7E28AEE1F5}" dt="2024-04-09T08:07:17.857" v="3589" actId="1035"/>
          <ac:spMkLst>
            <pc:docMk/>
            <pc:sldMk cId="1477245173" sldId="2138"/>
            <ac:spMk id="7" creationId="{809D7349-4490-47C5-264E-D32EF614D9CB}"/>
          </ac:spMkLst>
        </pc:spChg>
        <pc:spChg chg="add mod">
          <ac:chgData name="Benita  Anandraj" userId="69235f29-2f69-4f29-aece-4a0fd1dc05c7" providerId="ADAL" clId="{A3E58B56-DD56-4876-B4EA-AC7E28AEE1F5}" dt="2024-04-09T08:07:17.857" v="3589" actId="1035"/>
          <ac:spMkLst>
            <pc:docMk/>
            <pc:sldMk cId="1477245173" sldId="2138"/>
            <ac:spMk id="8" creationId="{01FB1FC7-0A57-EE2E-16AB-7BFBD2753659}"/>
          </ac:spMkLst>
        </pc:spChg>
        <pc:spChg chg="add mod">
          <ac:chgData name="Benita  Anandraj" userId="69235f29-2f69-4f29-aece-4a0fd1dc05c7" providerId="ADAL" clId="{A3E58B56-DD56-4876-B4EA-AC7E28AEE1F5}" dt="2024-04-09T08:07:17.857" v="3589" actId="1035"/>
          <ac:spMkLst>
            <pc:docMk/>
            <pc:sldMk cId="1477245173" sldId="2138"/>
            <ac:spMk id="9" creationId="{2A8DFF8A-2D9E-09A4-0AF2-E1FDC26FA37D}"/>
          </ac:spMkLst>
        </pc:spChg>
        <pc:spChg chg="add mod">
          <ac:chgData name="Benita  Anandraj" userId="69235f29-2f69-4f29-aece-4a0fd1dc05c7" providerId="ADAL" clId="{A3E58B56-DD56-4876-B4EA-AC7E28AEE1F5}" dt="2024-04-09T05:28:03.727" v="2048" actId="164"/>
          <ac:spMkLst>
            <pc:docMk/>
            <pc:sldMk cId="1477245173" sldId="2138"/>
            <ac:spMk id="16" creationId="{501F9451-418E-D106-3449-FC19292B3097}"/>
          </ac:spMkLst>
        </pc:spChg>
        <pc:spChg chg="add mod">
          <ac:chgData name="Benita  Anandraj" userId="69235f29-2f69-4f29-aece-4a0fd1dc05c7" providerId="ADAL" clId="{A3E58B56-DD56-4876-B4EA-AC7E28AEE1F5}" dt="2024-04-09T05:28:03.727" v="2048" actId="164"/>
          <ac:spMkLst>
            <pc:docMk/>
            <pc:sldMk cId="1477245173" sldId="2138"/>
            <ac:spMk id="17" creationId="{AE22677C-AFBA-73ED-FC53-8534C552F55E}"/>
          </ac:spMkLst>
        </pc:spChg>
        <pc:spChg chg="add mod">
          <ac:chgData name="Benita  Anandraj" userId="69235f29-2f69-4f29-aece-4a0fd1dc05c7" providerId="ADAL" clId="{A3E58B56-DD56-4876-B4EA-AC7E28AEE1F5}" dt="2024-04-09T05:28:03.727" v="2048" actId="164"/>
          <ac:spMkLst>
            <pc:docMk/>
            <pc:sldMk cId="1477245173" sldId="2138"/>
            <ac:spMk id="18" creationId="{1956475C-CC0F-075B-D46A-215BB0AC11E5}"/>
          </ac:spMkLst>
        </pc:spChg>
        <pc:spChg chg="add">
          <ac:chgData name="Benita  Anandraj" userId="69235f29-2f69-4f29-aece-4a0fd1dc05c7" providerId="ADAL" clId="{A3E58B56-DD56-4876-B4EA-AC7E28AEE1F5}" dt="2024-04-09T05:32:59.783" v="2131"/>
          <ac:spMkLst>
            <pc:docMk/>
            <pc:sldMk cId="1477245173" sldId="2138"/>
            <ac:spMk id="22" creationId="{04B149E0-8B6B-A11D-AB48-5D80A53E9481}"/>
          </ac:spMkLst>
        </pc:spChg>
        <pc:spChg chg="add mod">
          <ac:chgData name="Benita  Anandraj" userId="69235f29-2f69-4f29-aece-4a0fd1dc05c7" providerId="ADAL" clId="{A3E58B56-DD56-4876-B4EA-AC7E28AEE1F5}" dt="2024-04-09T08:07:04.854" v="3563"/>
          <ac:spMkLst>
            <pc:docMk/>
            <pc:sldMk cId="1477245173" sldId="2138"/>
            <ac:spMk id="55" creationId="{F8280213-3898-DF1D-ACC9-46D267F7FB7E}"/>
          </ac:spMkLst>
        </pc:spChg>
        <pc:grpChg chg="add mod">
          <ac:chgData name="Benita  Anandraj" userId="69235f29-2f69-4f29-aece-4a0fd1dc05c7" providerId="ADAL" clId="{A3E58B56-DD56-4876-B4EA-AC7E28AEE1F5}" dt="2024-04-09T08:07:17.857" v="3589" actId="1035"/>
          <ac:grpSpMkLst>
            <pc:docMk/>
            <pc:sldMk cId="1477245173" sldId="2138"/>
            <ac:grpSpMk id="10" creationId="{E196E5D2-BCD7-662C-C01B-439BA918B6CA}"/>
          </ac:grpSpMkLst>
        </pc:grpChg>
        <pc:grpChg chg="add mod">
          <ac:chgData name="Benita  Anandraj" userId="69235f29-2f69-4f29-aece-4a0fd1dc05c7" providerId="ADAL" clId="{A3E58B56-DD56-4876-B4EA-AC7E28AEE1F5}" dt="2024-04-09T08:07:17.857" v="3589" actId="1035"/>
          <ac:grpSpMkLst>
            <pc:docMk/>
            <pc:sldMk cId="1477245173" sldId="2138"/>
            <ac:grpSpMk id="11" creationId="{D8C82D7D-0C42-9920-3CD8-87981EE9699F}"/>
          </ac:grpSpMkLst>
        </pc:grpChg>
        <pc:grpChg chg="add mod">
          <ac:chgData name="Benita  Anandraj" userId="69235f29-2f69-4f29-aece-4a0fd1dc05c7" providerId="ADAL" clId="{A3E58B56-DD56-4876-B4EA-AC7E28AEE1F5}" dt="2024-04-09T08:07:17.857" v="3589" actId="1035"/>
          <ac:grpSpMkLst>
            <pc:docMk/>
            <pc:sldMk cId="1477245173" sldId="2138"/>
            <ac:grpSpMk id="12" creationId="{AD0FD13F-DC89-0669-D664-59F9DDFD8B02}"/>
          </ac:grpSpMkLst>
        </pc:grpChg>
        <pc:grpChg chg="add del mod">
          <ac:chgData name="Benita  Anandraj" userId="69235f29-2f69-4f29-aece-4a0fd1dc05c7" providerId="ADAL" clId="{A3E58B56-DD56-4876-B4EA-AC7E28AEE1F5}" dt="2024-04-09T05:28:10.637" v="2049" actId="478"/>
          <ac:grpSpMkLst>
            <pc:docMk/>
            <pc:sldMk cId="1477245173" sldId="2138"/>
            <ac:grpSpMk id="19" creationId="{88C09418-A26D-F7C2-9CF3-E3ED1B2543CE}"/>
          </ac:grpSpMkLst>
        </pc:grpChg>
        <pc:grpChg chg="add mod">
          <ac:chgData name="Benita  Anandraj" userId="69235f29-2f69-4f29-aece-4a0fd1dc05c7" providerId="ADAL" clId="{A3E58B56-DD56-4876-B4EA-AC7E28AEE1F5}" dt="2024-04-09T08:07:17.857" v="3589" actId="1035"/>
          <ac:grpSpMkLst>
            <pc:docMk/>
            <pc:sldMk cId="1477245173" sldId="2138"/>
            <ac:grpSpMk id="52" creationId="{C50656E4-4819-1E17-8C98-A30DC521DC9A}"/>
          </ac:grpSpMkLst>
        </pc:grpChg>
        <pc:grpChg chg="add mod">
          <ac:chgData name="Benita  Anandraj" userId="69235f29-2f69-4f29-aece-4a0fd1dc05c7" providerId="ADAL" clId="{A3E58B56-DD56-4876-B4EA-AC7E28AEE1F5}" dt="2024-04-09T08:07:17.857" v="3589" actId="1035"/>
          <ac:grpSpMkLst>
            <pc:docMk/>
            <pc:sldMk cId="1477245173" sldId="2138"/>
            <ac:grpSpMk id="53" creationId="{8B3B3B72-4E98-86A3-4192-E168DC622043}"/>
          </ac:grpSpMkLst>
        </pc:grpChg>
        <pc:grpChg chg="add mod">
          <ac:chgData name="Benita  Anandraj" userId="69235f29-2f69-4f29-aece-4a0fd1dc05c7" providerId="ADAL" clId="{A3E58B56-DD56-4876-B4EA-AC7E28AEE1F5}" dt="2024-04-09T08:07:17.857" v="3589" actId="1035"/>
          <ac:grpSpMkLst>
            <pc:docMk/>
            <pc:sldMk cId="1477245173" sldId="2138"/>
            <ac:grpSpMk id="54" creationId="{B40A194E-1E5C-DD38-3DB9-124D14CB99A2}"/>
          </ac:grpSpMkLst>
        </pc:grpChg>
        <pc:picChg chg="add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13" creationId="{76D7496B-8AE5-9C2A-4DF4-ACDF28AAD441}"/>
          </ac:picMkLst>
        </pc:picChg>
        <pc:picChg chg="add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14" creationId="{991AAFBE-2B48-1B9C-4548-A18BE5672F13}"/>
          </ac:picMkLst>
        </pc:picChg>
        <pc:picChg chg="add mod">
          <ac:chgData name="Benita  Anandraj" userId="69235f29-2f69-4f29-aece-4a0fd1dc05c7" providerId="ADAL" clId="{A3E58B56-DD56-4876-B4EA-AC7E28AEE1F5}" dt="2024-04-09T05:28:03.727" v="2048" actId="164"/>
          <ac:picMkLst>
            <pc:docMk/>
            <pc:sldMk cId="1477245173" sldId="2138"/>
            <ac:picMk id="15" creationId="{0CD26B51-4393-BD9B-C91D-B01AE8B9C960}"/>
          </ac:picMkLst>
        </pc:picChg>
        <pc:picChg chg="add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20" creationId="{AE02262A-FDA5-25F8-5B84-E61FCA812670}"/>
          </ac:picMkLst>
        </pc:picChg>
        <pc:picChg chg="add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21" creationId="{84BEED98-B4A3-D2E7-BA1D-BBAA6954E781}"/>
          </ac:picMkLst>
        </pc:picChg>
        <pc:picChg chg="add mod modCrop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23" creationId="{989000DE-EE67-4F49-34E9-DD6FC35B85E2}"/>
          </ac:picMkLst>
        </pc:picChg>
        <pc:picChg chg="add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4098" creationId="{DDBF3284-29BB-1193-E473-DBD632789578}"/>
          </ac:picMkLst>
        </pc:picChg>
        <pc:picChg chg="add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4100" creationId="{B3752865-51AA-18A8-6DF7-EE4B3BD0B412}"/>
          </ac:picMkLst>
        </pc:picChg>
        <pc:picChg chg="add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4102" creationId="{24417E37-8FD8-FFF9-FA9A-B7321186550E}"/>
          </ac:picMkLst>
        </pc:picChg>
        <pc:picChg chg="add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4104" creationId="{594CADC5-5BCB-C405-486D-EA1E6FD52B23}"/>
          </ac:picMkLst>
        </pc:picChg>
        <pc:picChg chg="add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4106" creationId="{697AAD20-62D1-05C0-12AE-98F6BEE192C5}"/>
          </ac:picMkLst>
        </pc:picChg>
        <pc:picChg chg="add del mod">
          <ac:chgData name="Benita  Anandraj" userId="69235f29-2f69-4f29-aece-4a0fd1dc05c7" providerId="ADAL" clId="{A3E58B56-DD56-4876-B4EA-AC7E28AEE1F5}" dt="2024-04-09T08:07:17.857" v="3589" actId="1035"/>
          <ac:picMkLst>
            <pc:docMk/>
            <pc:sldMk cId="1477245173" sldId="2138"/>
            <ac:picMk id="4108" creationId="{CAAB6343-A7EE-5929-AA63-7AC178FF5905}"/>
          </ac:picMkLst>
        </pc:picChg>
        <pc:cxnChg chg="add mod">
          <ac:chgData name="Benita  Anandraj" userId="69235f29-2f69-4f29-aece-4a0fd1dc05c7" providerId="ADAL" clId="{A3E58B56-DD56-4876-B4EA-AC7E28AEE1F5}" dt="2024-04-09T08:07:17.857" v="3589" actId="1035"/>
          <ac:cxnSpMkLst>
            <pc:docMk/>
            <pc:sldMk cId="1477245173" sldId="2138"/>
            <ac:cxnSpMk id="25" creationId="{54F76F17-B039-8E93-BA64-77A1404055D5}"/>
          </ac:cxnSpMkLst>
        </pc:cxnChg>
        <pc:cxnChg chg="add mod">
          <ac:chgData name="Benita  Anandraj" userId="69235f29-2f69-4f29-aece-4a0fd1dc05c7" providerId="ADAL" clId="{A3E58B56-DD56-4876-B4EA-AC7E28AEE1F5}" dt="2024-04-09T10:27:16.808" v="4621" actId="1076"/>
          <ac:cxnSpMkLst>
            <pc:docMk/>
            <pc:sldMk cId="1477245173" sldId="2138"/>
            <ac:cxnSpMk id="27" creationId="{00FFA5A6-4A40-DAED-AED9-51CB58B03F98}"/>
          </ac:cxnSpMkLst>
        </pc:cxnChg>
        <pc:cxnChg chg="add mod">
          <ac:chgData name="Benita  Anandraj" userId="69235f29-2f69-4f29-aece-4a0fd1dc05c7" providerId="ADAL" clId="{A3E58B56-DD56-4876-B4EA-AC7E28AEE1F5}" dt="2024-04-09T08:07:17.857" v="3589" actId="1035"/>
          <ac:cxnSpMkLst>
            <pc:docMk/>
            <pc:sldMk cId="1477245173" sldId="2138"/>
            <ac:cxnSpMk id="30" creationId="{451FBA15-2947-FC55-2AEA-774726B0DE82}"/>
          </ac:cxnSpMkLst>
        </pc:cxnChg>
        <pc:cxnChg chg="add mod">
          <ac:chgData name="Benita  Anandraj" userId="69235f29-2f69-4f29-aece-4a0fd1dc05c7" providerId="ADAL" clId="{A3E58B56-DD56-4876-B4EA-AC7E28AEE1F5}" dt="2024-04-09T08:07:17.857" v="3589" actId="1035"/>
          <ac:cxnSpMkLst>
            <pc:docMk/>
            <pc:sldMk cId="1477245173" sldId="2138"/>
            <ac:cxnSpMk id="33" creationId="{DE7FDA53-EB77-A8B0-6666-517B6C179EAC}"/>
          </ac:cxnSpMkLst>
        </pc:cxnChg>
        <pc:cxnChg chg="add mod">
          <ac:chgData name="Benita  Anandraj" userId="69235f29-2f69-4f29-aece-4a0fd1dc05c7" providerId="ADAL" clId="{A3E58B56-DD56-4876-B4EA-AC7E28AEE1F5}" dt="2024-04-09T08:07:17.857" v="3589" actId="1035"/>
          <ac:cxnSpMkLst>
            <pc:docMk/>
            <pc:sldMk cId="1477245173" sldId="2138"/>
            <ac:cxnSpMk id="36" creationId="{CDF92B90-54BF-3B8F-FE05-33E206FEFE1C}"/>
          </ac:cxnSpMkLst>
        </pc:cxnChg>
        <pc:cxnChg chg="add mod">
          <ac:chgData name="Benita  Anandraj" userId="69235f29-2f69-4f29-aece-4a0fd1dc05c7" providerId="ADAL" clId="{A3E58B56-DD56-4876-B4EA-AC7E28AEE1F5}" dt="2024-04-09T08:07:17.857" v="3589" actId="1035"/>
          <ac:cxnSpMkLst>
            <pc:docMk/>
            <pc:sldMk cId="1477245173" sldId="2138"/>
            <ac:cxnSpMk id="41" creationId="{84BF23B1-87EB-D0BA-6F08-0F3BF438FAAE}"/>
          </ac:cxnSpMkLst>
        </pc:cxnChg>
        <pc:cxnChg chg="add del mod">
          <ac:chgData name="Benita  Anandraj" userId="69235f29-2f69-4f29-aece-4a0fd1dc05c7" providerId="ADAL" clId="{A3E58B56-DD56-4876-B4EA-AC7E28AEE1F5}" dt="2024-04-09T08:07:17.857" v="3589" actId="1035"/>
          <ac:cxnSpMkLst>
            <pc:docMk/>
            <pc:sldMk cId="1477245173" sldId="2138"/>
            <ac:cxnSpMk id="44" creationId="{5E21D8BB-68A0-529E-A27B-790A0E0B49A8}"/>
          </ac:cxnSpMkLst>
        </pc:cxnChg>
        <pc:cxnChg chg="add mod">
          <ac:chgData name="Benita  Anandraj" userId="69235f29-2f69-4f29-aece-4a0fd1dc05c7" providerId="ADAL" clId="{A3E58B56-DD56-4876-B4EA-AC7E28AEE1F5}" dt="2024-04-09T10:27:10.547" v="4620" actId="14100"/>
          <ac:cxnSpMkLst>
            <pc:docMk/>
            <pc:sldMk cId="1477245173" sldId="2138"/>
            <ac:cxnSpMk id="47" creationId="{8F4338E8-1111-AC46-98CF-A978BB389124}"/>
          </ac:cxnSpMkLst>
        </pc:cxnChg>
      </pc:sldChg>
      <pc:sldChg chg="addSp delSp modSp new mod ord delAnim modAnim">
        <pc:chgData name="Benita  Anandraj" userId="69235f29-2f69-4f29-aece-4a0fd1dc05c7" providerId="ADAL" clId="{A3E58B56-DD56-4876-B4EA-AC7E28AEE1F5}" dt="2024-04-11T07:20:51.257" v="10395" actId="20577"/>
        <pc:sldMkLst>
          <pc:docMk/>
          <pc:sldMk cId="612839104" sldId="2139"/>
        </pc:sldMkLst>
        <pc:spChg chg="del">
          <ac:chgData name="Benita  Anandraj" userId="69235f29-2f69-4f29-aece-4a0fd1dc05c7" providerId="ADAL" clId="{A3E58B56-DD56-4876-B4EA-AC7E28AEE1F5}" dt="2024-04-09T06:05:01.623" v="2271" actId="478"/>
          <ac:spMkLst>
            <pc:docMk/>
            <pc:sldMk cId="612839104" sldId="2139"/>
            <ac:spMk id="2" creationId="{C6BDBDC2-07FB-11E8-C78D-B9FD26A3C35C}"/>
          </ac:spMkLst>
        </pc:spChg>
        <pc:spChg chg="mod">
          <ac:chgData name="Benita  Anandraj" userId="69235f29-2f69-4f29-aece-4a0fd1dc05c7" providerId="ADAL" clId="{A3E58B56-DD56-4876-B4EA-AC7E28AEE1F5}" dt="2024-04-09T05:59:45.482" v="2201"/>
          <ac:spMkLst>
            <pc:docMk/>
            <pc:sldMk cId="612839104" sldId="2139"/>
            <ac:spMk id="3" creationId="{E311E915-2C94-3D8F-6626-54F87B360CB2}"/>
          </ac:spMkLst>
        </pc:spChg>
        <pc:spChg chg="mod">
          <ac:chgData name="Benita  Anandraj" userId="69235f29-2f69-4f29-aece-4a0fd1dc05c7" providerId="ADAL" clId="{A3E58B56-DD56-4876-B4EA-AC7E28AEE1F5}" dt="2024-04-11T07:20:51.257" v="10395" actId="20577"/>
          <ac:spMkLst>
            <pc:docMk/>
            <pc:sldMk cId="612839104" sldId="2139"/>
            <ac:spMk id="4" creationId="{5736D389-FFFB-455D-C8F6-3E617581ED18}"/>
          </ac:spMkLst>
        </pc:spChg>
        <pc:spChg chg="add mod">
          <ac:chgData name="Benita  Anandraj" userId="69235f29-2f69-4f29-aece-4a0fd1dc05c7" providerId="ADAL" clId="{A3E58B56-DD56-4876-B4EA-AC7E28AEE1F5}" dt="2024-04-09T08:08:16.170" v="3612" actId="1036"/>
          <ac:spMkLst>
            <pc:docMk/>
            <pc:sldMk cId="612839104" sldId="2139"/>
            <ac:spMk id="11" creationId="{3DB668CD-A4F2-39A0-C187-9914E5F3E2F2}"/>
          </ac:spMkLst>
        </pc:spChg>
        <pc:spChg chg="add mod">
          <ac:chgData name="Benita  Anandraj" userId="69235f29-2f69-4f29-aece-4a0fd1dc05c7" providerId="ADAL" clId="{A3E58B56-DD56-4876-B4EA-AC7E28AEE1F5}" dt="2024-04-09T08:08:16.170" v="3612" actId="1036"/>
          <ac:spMkLst>
            <pc:docMk/>
            <pc:sldMk cId="612839104" sldId="2139"/>
            <ac:spMk id="18" creationId="{373461CD-F9C5-1504-339B-9868A7640C4F}"/>
          </ac:spMkLst>
        </pc:spChg>
        <pc:spChg chg="add mod">
          <ac:chgData name="Benita  Anandraj" userId="69235f29-2f69-4f29-aece-4a0fd1dc05c7" providerId="ADAL" clId="{A3E58B56-DD56-4876-B4EA-AC7E28AEE1F5}" dt="2024-04-09T08:08:09.081" v="3592"/>
          <ac:spMkLst>
            <pc:docMk/>
            <pc:sldMk cId="612839104" sldId="2139"/>
            <ac:spMk id="20" creationId="{5F010724-678B-AB1E-4709-609F0B7D52E1}"/>
          </ac:spMkLst>
        </pc:spChg>
        <pc:spChg chg="add mod">
          <ac:chgData name="Benita  Anandraj" userId="69235f29-2f69-4f29-aece-4a0fd1dc05c7" providerId="ADAL" clId="{A3E58B56-DD56-4876-B4EA-AC7E28AEE1F5}" dt="2024-04-09T08:12:12.841" v="3682" actId="164"/>
          <ac:spMkLst>
            <pc:docMk/>
            <pc:sldMk cId="612839104" sldId="2139"/>
            <ac:spMk id="21" creationId="{62023874-AE07-52D4-31C7-12503C88D032}"/>
          </ac:spMkLst>
        </pc:spChg>
        <pc:spChg chg="add mod">
          <ac:chgData name="Benita  Anandraj" userId="69235f29-2f69-4f29-aece-4a0fd1dc05c7" providerId="ADAL" clId="{A3E58B56-DD56-4876-B4EA-AC7E28AEE1F5}" dt="2024-04-09T08:12:12.841" v="3682" actId="164"/>
          <ac:spMkLst>
            <pc:docMk/>
            <pc:sldMk cId="612839104" sldId="2139"/>
            <ac:spMk id="22" creationId="{8519E3D1-4207-CE82-0D52-65A2E69A317A}"/>
          </ac:spMkLst>
        </pc:spChg>
        <pc:spChg chg="add mod">
          <ac:chgData name="Benita  Anandraj" userId="69235f29-2f69-4f29-aece-4a0fd1dc05c7" providerId="ADAL" clId="{A3E58B56-DD56-4876-B4EA-AC7E28AEE1F5}" dt="2024-04-09T08:12:16.025" v="3683" actId="164"/>
          <ac:spMkLst>
            <pc:docMk/>
            <pc:sldMk cId="612839104" sldId="2139"/>
            <ac:spMk id="23" creationId="{3A303B3E-8EC2-BC83-8CDC-5BFB39E8AF96}"/>
          </ac:spMkLst>
        </pc:spChg>
        <pc:spChg chg="add mod">
          <ac:chgData name="Benita  Anandraj" userId="69235f29-2f69-4f29-aece-4a0fd1dc05c7" providerId="ADAL" clId="{A3E58B56-DD56-4876-B4EA-AC7E28AEE1F5}" dt="2024-04-09T08:12:16.025" v="3683" actId="164"/>
          <ac:spMkLst>
            <pc:docMk/>
            <pc:sldMk cId="612839104" sldId="2139"/>
            <ac:spMk id="24" creationId="{1541E9E0-5F06-E2D4-D1E8-AB00C42A284A}"/>
          </ac:spMkLst>
        </pc:spChg>
        <pc:grpChg chg="add del mod">
          <ac:chgData name="Benita  Anandraj" userId="69235f29-2f69-4f29-aece-4a0fd1dc05c7" providerId="ADAL" clId="{A3E58B56-DD56-4876-B4EA-AC7E28AEE1F5}" dt="2024-04-09T08:11:21.130" v="3672" actId="478"/>
          <ac:grpSpMkLst>
            <pc:docMk/>
            <pc:sldMk cId="612839104" sldId="2139"/>
            <ac:grpSpMk id="14" creationId="{C1F40A98-D457-F975-292D-AD9C0C5D7B53}"/>
          </ac:grpSpMkLst>
        </pc:grpChg>
        <pc:grpChg chg="add del mod">
          <ac:chgData name="Benita  Anandraj" userId="69235f29-2f69-4f29-aece-4a0fd1dc05c7" providerId="ADAL" clId="{A3E58B56-DD56-4876-B4EA-AC7E28AEE1F5}" dt="2024-04-09T08:09:48.694" v="3619" actId="478"/>
          <ac:grpSpMkLst>
            <pc:docMk/>
            <pc:sldMk cId="612839104" sldId="2139"/>
            <ac:grpSpMk id="19" creationId="{112E1E41-D0A1-AE4F-7FB4-DC57AC571898}"/>
          </ac:grpSpMkLst>
        </pc:grpChg>
        <pc:grpChg chg="add mod">
          <ac:chgData name="Benita  Anandraj" userId="69235f29-2f69-4f29-aece-4a0fd1dc05c7" providerId="ADAL" clId="{A3E58B56-DD56-4876-B4EA-AC7E28AEE1F5}" dt="2024-04-09T08:12:12.841" v="3682" actId="164"/>
          <ac:grpSpMkLst>
            <pc:docMk/>
            <pc:sldMk cId="612839104" sldId="2139"/>
            <ac:grpSpMk id="25" creationId="{E164FF8A-4856-2356-2C40-95E16D104DAA}"/>
          </ac:grpSpMkLst>
        </pc:grpChg>
        <pc:grpChg chg="add mod">
          <ac:chgData name="Benita  Anandraj" userId="69235f29-2f69-4f29-aece-4a0fd1dc05c7" providerId="ADAL" clId="{A3E58B56-DD56-4876-B4EA-AC7E28AEE1F5}" dt="2024-04-09T08:12:16.025" v="3683" actId="164"/>
          <ac:grpSpMkLst>
            <pc:docMk/>
            <pc:sldMk cId="612839104" sldId="2139"/>
            <ac:grpSpMk id="26" creationId="{F05817BE-924C-07DF-B7D0-D74FAD00D558}"/>
          </ac:grpSpMkLst>
        </pc:grpChg>
        <pc:picChg chg="add mod">
          <ac:chgData name="Benita  Anandraj" userId="69235f29-2f69-4f29-aece-4a0fd1dc05c7" providerId="ADAL" clId="{A3E58B56-DD56-4876-B4EA-AC7E28AEE1F5}" dt="2024-04-09T08:11:18.598" v="3671" actId="1076"/>
          <ac:picMkLst>
            <pc:docMk/>
            <pc:sldMk cId="612839104" sldId="2139"/>
            <ac:picMk id="5122" creationId="{576CACFA-A517-E6CC-4945-404E816A0D19}"/>
          </ac:picMkLst>
        </pc:picChg>
        <pc:picChg chg="add mod">
          <ac:chgData name="Benita  Anandraj" userId="69235f29-2f69-4f29-aece-4a0fd1dc05c7" providerId="ADAL" clId="{A3E58B56-DD56-4876-B4EA-AC7E28AEE1F5}" dt="2024-04-09T08:08:16.170" v="3612" actId="1036"/>
          <ac:picMkLst>
            <pc:docMk/>
            <pc:sldMk cId="612839104" sldId="2139"/>
            <ac:picMk id="5124" creationId="{DFC1CA14-982C-A6C1-DE86-1ED5A2589167}"/>
          </ac:picMkLst>
        </pc:picChg>
        <pc:cxnChg chg="add mod">
          <ac:chgData name="Benita  Anandraj" userId="69235f29-2f69-4f29-aece-4a0fd1dc05c7" providerId="ADAL" clId="{A3E58B56-DD56-4876-B4EA-AC7E28AEE1F5}" dt="2024-04-09T08:08:16.170" v="3612" actId="1036"/>
          <ac:cxnSpMkLst>
            <pc:docMk/>
            <pc:sldMk cId="612839104" sldId="2139"/>
            <ac:cxnSpMk id="8" creationId="{78050AFB-0186-4849-9A54-B681863DCDCC}"/>
          </ac:cxnSpMkLst>
        </pc:cxnChg>
        <pc:cxnChg chg="add del mod">
          <ac:chgData name="Benita  Anandraj" userId="69235f29-2f69-4f29-aece-4a0fd1dc05c7" providerId="ADAL" clId="{A3E58B56-DD56-4876-B4EA-AC7E28AEE1F5}" dt="2024-04-09T08:08:20.757" v="3613" actId="478"/>
          <ac:cxnSpMkLst>
            <pc:docMk/>
            <pc:sldMk cId="612839104" sldId="2139"/>
            <ac:cxnSpMk id="9" creationId="{74953362-7D46-D358-CCFD-BE516DA74504}"/>
          </ac:cxnSpMkLst>
        </pc:cxnChg>
        <pc:cxnChg chg="add mod">
          <ac:chgData name="Benita  Anandraj" userId="69235f29-2f69-4f29-aece-4a0fd1dc05c7" providerId="ADAL" clId="{A3E58B56-DD56-4876-B4EA-AC7E28AEE1F5}" dt="2024-04-09T08:08:16.170" v="3612" actId="1036"/>
          <ac:cxnSpMkLst>
            <pc:docMk/>
            <pc:sldMk cId="612839104" sldId="2139"/>
            <ac:cxnSpMk id="15" creationId="{1EBC0246-A0B8-1B19-FC6D-832E1287848A}"/>
          </ac:cxnSpMkLst>
        </pc:cxnChg>
      </pc:sldChg>
      <pc:sldChg chg="addSp delSp modSp new mod modAnim">
        <pc:chgData name="Benita  Anandraj" userId="69235f29-2f69-4f29-aece-4a0fd1dc05c7" providerId="ADAL" clId="{A3E58B56-DD56-4876-B4EA-AC7E28AEE1F5}" dt="2024-04-09T06:34:30.221" v="2957"/>
        <pc:sldMkLst>
          <pc:docMk/>
          <pc:sldMk cId="4066500983" sldId="2140"/>
        </pc:sldMkLst>
        <pc:spChg chg="add del">
          <ac:chgData name="Benita  Anandraj" userId="69235f29-2f69-4f29-aece-4a0fd1dc05c7" providerId="ADAL" clId="{A3E58B56-DD56-4876-B4EA-AC7E28AEE1F5}" dt="2024-04-09T06:17:19.627" v="2485" actId="478"/>
          <ac:spMkLst>
            <pc:docMk/>
            <pc:sldMk cId="4066500983" sldId="2140"/>
            <ac:spMk id="2" creationId="{70EEBDD2-B436-D2F6-8141-0219C7D30C6C}"/>
          </ac:spMkLst>
        </pc:spChg>
        <pc:spChg chg="mod">
          <ac:chgData name="Benita  Anandraj" userId="69235f29-2f69-4f29-aece-4a0fd1dc05c7" providerId="ADAL" clId="{A3E58B56-DD56-4876-B4EA-AC7E28AEE1F5}" dt="2024-04-09T06:05:28.958" v="2275" actId="20577"/>
          <ac:spMkLst>
            <pc:docMk/>
            <pc:sldMk cId="4066500983" sldId="2140"/>
            <ac:spMk id="3" creationId="{31E69FF0-D28D-DFD2-D61F-895C8ED1DFB9}"/>
          </ac:spMkLst>
        </pc:spChg>
        <pc:spChg chg="mod">
          <ac:chgData name="Benita  Anandraj" userId="69235f29-2f69-4f29-aece-4a0fd1dc05c7" providerId="ADAL" clId="{A3E58B56-DD56-4876-B4EA-AC7E28AEE1F5}" dt="2024-04-09T06:17:15.769" v="2484" actId="20577"/>
          <ac:spMkLst>
            <pc:docMk/>
            <pc:sldMk cId="4066500983" sldId="2140"/>
            <ac:spMk id="4" creationId="{75E52BDC-97AA-7828-CEE2-4A8BF57CF4AF}"/>
          </ac:spMkLst>
        </pc:spChg>
        <pc:spChg chg="add mod">
          <ac:chgData name="Benita  Anandraj" userId="69235f29-2f69-4f29-aece-4a0fd1dc05c7" providerId="ADAL" clId="{A3E58B56-DD56-4876-B4EA-AC7E28AEE1F5}" dt="2024-04-09T06:16:23.331" v="2456" actId="1036"/>
          <ac:spMkLst>
            <pc:docMk/>
            <pc:sldMk cId="4066500983" sldId="2140"/>
            <ac:spMk id="7" creationId="{6615A833-FFE6-7401-8F2B-FCF130390052}"/>
          </ac:spMkLst>
        </pc:spChg>
        <pc:spChg chg="add mod">
          <ac:chgData name="Benita  Anandraj" userId="69235f29-2f69-4f29-aece-4a0fd1dc05c7" providerId="ADAL" clId="{A3E58B56-DD56-4876-B4EA-AC7E28AEE1F5}" dt="2024-04-09T06:16:23.331" v="2456" actId="1036"/>
          <ac:spMkLst>
            <pc:docMk/>
            <pc:sldMk cId="4066500983" sldId="2140"/>
            <ac:spMk id="9" creationId="{C9C229B5-58B4-17F2-E853-6A170A7630D8}"/>
          </ac:spMkLst>
        </pc:spChg>
        <pc:spChg chg="add mod">
          <ac:chgData name="Benita  Anandraj" userId="69235f29-2f69-4f29-aece-4a0fd1dc05c7" providerId="ADAL" clId="{A3E58B56-DD56-4876-B4EA-AC7E28AEE1F5}" dt="2024-04-09T06:16:23.331" v="2456" actId="1036"/>
          <ac:spMkLst>
            <pc:docMk/>
            <pc:sldMk cId="4066500983" sldId="2140"/>
            <ac:spMk id="10" creationId="{1DA4177C-2EAA-7DB7-745C-D98B0C00213A}"/>
          </ac:spMkLst>
        </pc:spChg>
        <pc:spChg chg="add mod">
          <ac:chgData name="Benita  Anandraj" userId="69235f29-2f69-4f29-aece-4a0fd1dc05c7" providerId="ADAL" clId="{A3E58B56-DD56-4876-B4EA-AC7E28AEE1F5}" dt="2024-04-09T06:13:14.715" v="2329"/>
          <ac:spMkLst>
            <pc:docMk/>
            <pc:sldMk cId="4066500983" sldId="2140"/>
            <ac:spMk id="11" creationId="{FECF310A-1A28-7D22-C23F-356358BAAD62}"/>
          </ac:spMkLst>
        </pc:spChg>
        <pc:spChg chg="add mod">
          <ac:chgData name="Benita  Anandraj" userId="69235f29-2f69-4f29-aece-4a0fd1dc05c7" providerId="ADAL" clId="{A3E58B56-DD56-4876-B4EA-AC7E28AEE1F5}" dt="2024-04-09T06:16:23.331" v="2456" actId="1036"/>
          <ac:spMkLst>
            <pc:docMk/>
            <pc:sldMk cId="4066500983" sldId="2140"/>
            <ac:spMk id="12" creationId="{B87FCB30-B2F2-671A-8DBD-6C9AF07B1900}"/>
          </ac:spMkLst>
        </pc:spChg>
        <pc:spChg chg="add mod">
          <ac:chgData name="Benita  Anandraj" userId="69235f29-2f69-4f29-aece-4a0fd1dc05c7" providerId="ADAL" clId="{A3E58B56-DD56-4876-B4EA-AC7E28AEE1F5}" dt="2024-04-09T06:16:23.331" v="2456" actId="1036"/>
          <ac:spMkLst>
            <pc:docMk/>
            <pc:sldMk cId="4066500983" sldId="2140"/>
            <ac:spMk id="13" creationId="{C998AA2A-09E9-51A8-F67F-5D008E4A6D40}"/>
          </ac:spMkLst>
        </pc:spChg>
        <pc:spChg chg="add mod">
          <ac:chgData name="Benita  Anandraj" userId="69235f29-2f69-4f29-aece-4a0fd1dc05c7" providerId="ADAL" clId="{A3E58B56-DD56-4876-B4EA-AC7E28AEE1F5}" dt="2024-04-09T06:15:10.852" v="2405" actId="164"/>
          <ac:spMkLst>
            <pc:docMk/>
            <pc:sldMk cId="4066500983" sldId="2140"/>
            <ac:spMk id="17" creationId="{6751CDD2-84F4-E168-1BA2-6E8950C4E5AE}"/>
          </ac:spMkLst>
        </pc:spChg>
        <pc:spChg chg="mod">
          <ac:chgData name="Benita  Anandraj" userId="69235f29-2f69-4f29-aece-4a0fd1dc05c7" providerId="ADAL" clId="{A3E58B56-DD56-4876-B4EA-AC7E28AEE1F5}" dt="2024-04-09T06:15:46.084" v="2417" actId="20577"/>
          <ac:spMkLst>
            <pc:docMk/>
            <pc:sldMk cId="4066500983" sldId="2140"/>
            <ac:spMk id="21" creationId="{AF9EC009-5F31-F1BF-0E9A-62621DCFD054}"/>
          </ac:spMkLst>
        </pc:spChg>
        <pc:spChg chg="mod">
          <ac:chgData name="Benita  Anandraj" userId="69235f29-2f69-4f29-aece-4a0fd1dc05c7" providerId="ADAL" clId="{A3E58B56-DD56-4876-B4EA-AC7E28AEE1F5}" dt="2024-04-09T06:16:16.841" v="2451" actId="20577"/>
          <ac:spMkLst>
            <pc:docMk/>
            <pc:sldMk cId="4066500983" sldId="2140"/>
            <ac:spMk id="25" creationId="{DF4DE372-5CD6-1E86-F8CC-0A1069B43D6B}"/>
          </ac:spMkLst>
        </pc:spChg>
        <pc:grpChg chg="add mod">
          <ac:chgData name="Benita  Anandraj" userId="69235f29-2f69-4f29-aece-4a0fd1dc05c7" providerId="ADAL" clId="{A3E58B56-DD56-4876-B4EA-AC7E28AEE1F5}" dt="2024-04-09T06:16:23.331" v="2456" actId="1036"/>
          <ac:grpSpMkLst>
            <pc:docMk/>
            <pc:sldMk cId="4066500983" sldId="2140"/>
            <ac:grpSpMk id="8" creationId="{14D00B9D-2DDB-23EC-C905-4FEF97428CE9}"/>
          </ac:grpSpMkLst>
        </pc:grpChg>
        <pc:grpChg chg="add mod">
          <ac:chgData name="Benita  Anandraj" userId="69235f29-2f69-4f29-aece-4a0fd1dc05c7" providerId="ADAL" clId="{A3E58B56-DD56-4876-B4EA-AC7E28AEE1F5}" dt="2024-04-09T06:16:23.331" v="2456" actId="1036"/>
          <ac:grpSpMkLst>
            <pc:docMk/>
            <pc:sldMk cId="4066500983" sldId="2140"/>
            <ac:grpSpMk id="14" creationId="{15DDD123-A798-3E4B-2C2D-D8C9DE8B46C1}"/>
          </ac:grpSpMkLst>
        </pc:grpChg>
        <pc:grpChg chg="add mod">
          <ac:chgData name="Benita  Anandraj" userId="69235f29-2f69-4f29-aece-4a0fd1dc05c7" providerId="ADAL" clId="{A3E58B56-DD56-4876-B4EA-AC7E28AEE1F5}" dt="2024-04-09T06:15:10.852" v="2405" actId="164"/>
          <ac:grpSpMkLst>
            <pc:docMk/>
            <pc:sldMk cId="4066500983" sldId="2140"/>
            <ac:grpSpMk id="18" creationId="{7210675F-3EB3-3C1B-E97A-78890606E5B8}"/>
          </ac:grpSpMkLst>
        </pc:grpChg>
        <pc:grpChg chg="add mod">
          <ac:chgData name="Benita  Anandraj" userId="69235f29-2f69-4f29-aece-4a0fd1dc05c7" providerId="ADAL" clId="{A3E58B56-DD56-4876-B4EA-AC7E28AEE1F5}" dt="2024-04-09T06:16:28.511" v="2457" actId="14100"/>
          <ac:grpSpMkLst>
            <pc:docMk/>
            <pc:sldMk cId="4066500983" sldId="2140"/>
            <ac:grpSpMk id="19" creationId="{35BC6BCF-12FF-D494-8C5E-CCA69845457F}"/>
          </ac:grpSpMkLst>
        </pc:grpChg>
        <pc:grpChg chg="add mod">
          <ac:chgData name="Benita  Anandraj" userId="69235f29-2f69-4f29-aece-4a0fd1dc05c7" providerId="ADAL" clId="{A3E58B56-DD56-4876-B4EA-AC7E28AEE1F5}" dt="2024-04-09T06:16:36.427" v="2459" actId="14100"/>
          <ac:grpSpMkLst>
            <pc:docMk/>
            <pc:sldMk cId="4066500983" sldId="2140"/>
            <ac:grpSpMk id="23" creationId="{75565511-F50B-9651-3753-328016A65E2A}"/>
          </ac:grpSpMkLst>
        </pc:grpChg>
        <pc:picChg chg="add del mod">
          <ac:chgData name="Benita  Anandraj" userId="69235f29-2f69-4f29-aece-4a0fd1dc05c7" providerId="ADAL" clId="{A3E58B56-DD56-4876-B4EA-AC7E28AEE1F5}" dt="2024-04-09T06:11:24.929" v="2287" actId="478"/>
          <ac:picMkLst>
            <pc:docMk/>
            <pc:sldMk cId="4066500983" sldId="2140"/>
            <ac:picMk id="6146" creationId="{6C0F83A3-FB58-9AB8-1081-A3AD8A29A2F3}"/>
          </ac:picMkLst>
        </pc:picChg>
        <pc:picChg chg="add mod">
          <ac:chgData name="Benita  Anandraj" userId="69235f29-2f69-4f29-aece-4a0fd1dc05c7" providerId="ADAL" clId="{A3E58B56-DD56-4876-B4EA-AC7E28AEE1F5}" dt="2024-04-09T06:16:23.331" v="2456" actId="1036"/>
          <ac:picMkLst>
            <pc:docMk/>
            <pc:sldMk cId="4066500983" sldId="2140"/>
            <ac:picMk id="6148" creationId="{7289489E-AEFB-D9E9-7CFD-E80A671619E9}"/>
          </ac:picMkLst>
        </pc:picChg>
        <pc:cxnChg chg="add mod">
          <ac:chgData name="Benita  Anandraj" userId="69235f29-2f69-4f29-aece-4a0fd1dc05c7" providerId="ADAL" clId="{A3E58B56-DD56-4876-B4EA-AC7E28AEE1F5}" dt="2024-04-09T06:16:32.132" v="2458" actId="14100"/>
          <ac:cxnSpMkLst>
            <pc:docMk/>
            <pc:sldMk cId="4066500983" sldId="2140"/>
            <ac:cxnSpMk id="16" creationId="{45E57F59-420F-63A1-D45C-A15DF23DDC2F}"/>
          </ac:cxnSpMkLst>
        </pc:cxnChg>
        <pc:cxnChg chg="mod">
          <ac:chgData name="Benita  Anandraj" userId="69235f29-2f69-4f29-aece-4a0fd1dc05c7" providerId="ADAL" clId="{A3E58B56-DD56-4876-B4EA-AC7E28AEE1F5}" dt="2024-04-09T06:15:26.918" v="2409" actId="14100"/>
          <ac:cxnSpMkLst>
            <pc:docMk/>
            <pc:sldMk cId="4066500983" sldId="2140"/>
            <ac:cxnSpMk id="20" creationId="{C458154B-0C74-22A6-429D-44F87CBE73A4}"/>
          </ac:cxnSpMkLst>
        </pc:cxnChg>
        <pc:cxnChg chg="mod">
          <ac:chgData name="Benita  Anandraj" userId="69235f29-2f69-4f29-aece-4a0fd1dc05c7" providerId="ADAL" clId="{A3E58B56-DD56-4876-B4EA-AC7E28AEE1F5}" dt="2024-04-09T06:16:02.940" v="2421" actId="14100"/>
          <ac:cxnSpMkLst>
            <pc:docMk/>
            <pc:sldMk cId="4066500983" sldId="2140"/>
            <ac:cxnSpMk id="24" creationId="{D33DE250-E693-4CA2-C021-33BE876C5232}"/>
          </ac:cxnSpMkLst>
        </pc:cxnChg>
      </pc:sldChg>
      <pc:sldChg chg="addSp delSp modSp new del mod modAnim">
        <pc:chgData name="Benita  Anandraj" userId="69235f29-2f69-4f29-aece-4a0fd1dc05c7" providerId="ADAL" clId="{A3E58B56-DD56-4876-B4EA-AC7E28AEE1F5}" dt="2024-04-09T08:30:54.045" v="3955" actId="47"/>
        <pc:sldMkLst>
          <pc:docMk/>
          <pc:sldMk cId="700229893" sldId="2141"/>
        </pc:sldMkLst>
        <pc:spChg chg="del mod">
          <ac:chgData name="Benita  Anandraj" userId="69235f29-2f69-4f29-aece-4a0fd1dc05c7" providerId="ADAL" clId="{A3E58B56-DD56-4876-B4EA-AC7E28AEE1F5}" dt="2024-04-09T06:28:58.168" v="2891" actId="478"/>
          <ac:spMkLst>
            <pc:docMk/>
            <pc:sldMk cId="700229893" sldId="2141"/>
            <ac:spMk id="2" creationId="{48AE32BC-7368-84D7-0051-C01994D80E8F}"/>
          </ac:spMkLst>
        </pc:spChg>
        <pc:spChg chg="mod">
          <ac:chgData name="Benita  Anandraj" userId="69235f29-2f69-4f29-aece-4a0fd1dc05c7" providerId="ADAL" clId="{A3E58B56-DD56-4876-B4EA-AC7E28AEE1F5}" dt="2024-04-09T06:18:52.906" v="2654" actId="20577"/>
          <ac:spMkLst>
            <pc:docMk/>
            <pc:sldMk cId="700229893" sldId="2141"/>
            <ac:spMk id="3" creationId="{69949955-E0E8-B6FA-165E-5E10CA5D6913}"/>
          </ac:spMkLst>
        </pc:spChg>
        <pc:spChg chg="mod">
          <ac:chgData name="Benita  Anandraj" userId="69235f29-2f69-4f29-aece-4a0fd1dc05c7" providerId="ADAL" clId="{A3E58B56-DD56-4876-B4EA-AC7E28AEE1F5}" dt="2024-04-09T06:19:05.610" v="2698" actId="20577"/>
          <ac:spMkLst>
            <pc:docMk/>
            <pc:sldMk cId="700229893" sldId="2141"/>
            <ac:spMk id="4" creationId="{A94A0E3D-2D69-E6FD-2E42-681232906362}"/>
          </ac:spMkLst>
        </pc:spChg>
        <pc:spChg chg="add mod">
          <ac:chgData name="Benita  Anandraj" userId="69235f29-2f69-4f29-aece-4a0fd1dc05c7" providerId="ADAL" clId="{A3E58B56-DD56-4876-B4EA-AC7E28AEE1F5}" dt="2024-04-09T06:28:06.678" v="2842" actId="1076"/>
          <ac:spMkLst>
            <pc:docMk/>
            <pc:sldMk cId="700229893" sldId="2141"/>
            <ac:spMk id="8" creationId="{E491B7B9-2D52-82C9-FDAE-7229995D6404}"/>
          </ac:spMkLst>
        </pc:spChg>
        <pc:spChg chg="add mod">
          <ac:chgData name="Benita  Anandraj" userId="69235f29-2f69-4f29-aece-4a0fd1dc05c7" providerId="ADAL" clId="{A3E58B56-DD56-4876-B4EA-AC7E28AEE1F5}" dt="2024-04-09T06:27:59.552" v="2840" actId="1035"/>
          <ac:spMkLst>
            <pc:docMk/>
            <pc:sldMk cId="700229893" sldId="2141"/>
            <ac:spMk id="10" creationId="{7BA9A9E5-2DE3-15D9-51B1-CBD25B91EA56}"/>
          </ac:spMkLst>
        </pc:spChg>
        <pc:spChg chg="add mod">
          <ac:chgData name="Benita  Anandraj" userId="69235f29-2f69-4f29-aece-4a0fd1dc05c7" providerId="ADAL" clId="{A3E58B56-DD56-4876-B4EA-AC7E28AEE1F5}" dt="2024-04-09T06:28:09.548" v="2856" actId="1035"/>
          <ac:spMkLst>
            <pc:docMk/>
            <pc:sldMk cId="700229893" sldId="2141"/>
            <ac:spMk id="11" creationId="{D7697EDE-AA5F-CBDB-D0AF-9691AF24D908}"/>
          </ac:spMkLst>
        </pc:spChg>
        <pc:spChg chg="add del">
          <ac:chgData name="Benita  Anandraj" userId="69235f29-2f69-4f29-aece-4a0fd1dc05c7" providerId="ADAL" clId="{A3E58B56-DD56-4876-B4EA-AC7E28AEE1F5}" dt="2024-04-09T06:25:40.129" v="2763" actId="478"/>
          <ac:spMkLst>
            <pc:docMk/>
            <pc:sldMk cId="700229893" sldId="2141"/>
            <ac:spMk id="12" creationId="{E8C41D13-4B76-F9BF-DE43-04B744E7C70F}"/>
          </ac:spMkLst>
        </pc:spChg>
        <pc:spChg chg="add mod">
          <ac:chgData name="Benita  Anandraj" userId="69235f29-2f69-4f29-aece-4a0fd1dc05c7" providerId="ADAL" clId="{A3E58B56-DD56-4876-B4EA-AC7E28AEE1F5}" dt="2024-04-09T06:27:05.207" v="2797" actId="164"/>
          <ac:spMkLst>
            <pc:docMk/>
            <pc:sldMk cId="700229893" sldId="2141"/>
            <ac:spMk id="14" creationId="{C4451448-4558-D17A-5B49-400462CCD371}"/>
          </ac:spMkLst>
        </pc:spChg>
        <pc:spChg chg="add mod">
          <ac:chgData name="Benita  Anandraj" userId="69235f29-2f69-4f29-aece-4a0fd1dc05c7" providerId="ADAL" clId="{A3E58B56-DD56-4876-B4EA-AC7E28AEE1F5}" dt="2024-04-09T06:30:40.479" v="2930" actId="164"/>
          <ac:spMkLst>
            <pc:docMk/>
            <pc:sldMk cId="700229893" sldId="2141"/>
            <ac:spMk id="35" creationId="{1508EACF-E446-38B3-72D8-F1AED282FC95}"/>
          </ac:spMkLst>
        </pc:spChg>
        <pc:grpChg chg="add mod">
          <ac:chgData name="Benita  Anandraj" userId="69235f29-2f69-4f29-aece-4a0fd1dc05c7" providerId="ADAL" clId="{A3E58B56-DD56-4876-B4EA-AC7E28AEE1F5}" dt="2024-04-09T06:28:06.678" v="2842" actId="1076"/>
          <ac:grpSpMkLst>
            <pc:docMk/>
            <pc:sldMk cId="700229893" sldId="2141"/>
            <ac:grpSpMk id="9" creationId="{707D2A89-3E37-F680-5295-292169DC7F6D}"/>
          </ac:grpSpMkLst>
        </pc:grpChg>
        <pc:grpChg chg="add mod">
          <ac:chgData name="Benita  Anandraj" userId="69235f29-2f69-4f29-aece-4a0fd1dc05c7" providerId="ADAL" clId="{A3E58B56-DD56-4876-B4EA-AC7E28AEE1F5}" dt="2024-04-09T06:30:49.263" v="2932" actId="164"/>
          <ac:grpSpMkLst>
            <pc:docMk/>
            <pc:sldMk cId="700229893" sldId="2141"/>
            <ac:grpSpMk id="15" creationId="{D76B6177-5FCD-86BE-A564-AFD00AB79AC5}"/>
          </ac:grpSpMkLst>
        </pc:grpChg>
        <pc:grpChg chg="add mod">
          <ac:chgData name="Benita  Anandraj" userId="69235f29-2f69-4f29-aece-4a0fd1dc05c7" providerId="ADAL" clId="{A3E58B56-DD56-4876-B4EA-AC7E28AEE1F5}" dt="2024-04-09T06:30:53.811" v="2933" actId="164"/>
          <ac:grpSpMkLst>
            <pc:docMk/>
            <pc:sldMk cId="700229893" sldId="2141"/>
            <ac:grpSpMk id="16" creationId="{E6683485-401B-FDA0-B21D-50413D15E6C3}"/>
          </ac:grpSpMkLst>
        </pc:grpChg>
        <pc:grpChg chg="add mod">
          <ac:chgData name="Benita  Anandraj" userId="69235f29-2f69-4f29-aece-4a0fd1dc05c7" providerId="ADAL" clId="{A3E58B56-DD56-4876-B4EA-AC7E28AEE1F5}" dt="2024-04-09T06:30:56.845" v="2934" actId="164"/>
          <ac:grpSpMkLst>
            <pc:docMk/>
            <pc:sldMk cId="700229893" sldId="2141"/>
            <ac:grpSpMk id="17" creationId="{F41749A6-7472-4EE1-A534-93ED379122E5}"/>
          </ac:grpSpMkLst>
        </pc:grpChg>
        <pc:grpChg chg="add mod">
          <ac:chgData name="Benita  Anandraj" userId="69235f29-2f69-4f29-aece-4a0fd1dc05c7" providerId="ADAL" clId="{A3E58B56-DD56-4876-B4EA-AC7E28AEE1F5}" dt="2024-04-09T06:30:40.479" v="2930" actId="164"/>
          <ac:grpSpMkLst>
            <pc:docMk/>
            <pc:sldMk cId="700229893" sldId="2141"/>
            <ac:grpSpMk id="47" creationId="{FA1F22A1-4259-398F-ACA7-6C206720FB20}"/>
          </ac:grpSpMkLst>
        </pc:grpChg>
        <pc:grpChg chg="add mod">
          <ac:chgData name="Benita  Anandraj" userId="69235f29-2f69-4f29-aece-4a0fd1dc05c7" providerId="ADAL" clId="{A3E58B56-DD56-4876-B4EA-AC7E28AEE1F5}" dt="2024-04-09T06:30:40.479" v="2930" actId="164"/>
          <ac:grpSpMkLst>
            <pc:docMk/>
            <pc:sldMk cId="700229893" sldId="2141"/>
            <ac:grpSpMk id="48" creationId="{8B4055B9-9B13-72F0-CE55-577A2780BEDC}"/>
          </ac:grpSpMkLst>
        </pc:grpChg>
        <pc:grpChg chg="add mod">
          <ac:chgData name="Benita  Anandraj" userId="69235f29-2f69-4f29-aece-4a0fd1dc05c7" providerId="ADAL" clId="{A3E58B56-DD56-4876-B4EA-AC7E28AEE1F5}" dt="2024-04-09T06:30:49.263" v="2932" actId="164"/>
          <ac:grpSpMkLst>
            <pc:docMk/>
            <pc:sldMk cId="700229893" sldId="2141"/>
            <ac:grpSpMk id="49" creationId="{A608BC42-929B-A4E6-977C-EBD02BC59F5C}"/>
          </ac:grpSpMkLst>
        </pc:grpChg>
        <pc:grpChg chg="add mod">
          <ac:chgData name="Benita  Anandraj" userId="69235f29-2f69-4f29-aece-4a0fd1dc05c7" providerId="ADAL" clId="{A3E58B56-DD56-4876-B4EA-AC7E28AEE1F5}" dt="2024-04-09T06:30:53.811" v="2933" actId="164"/>
          <ac:grpSpMkLst>
            <pc:docMk/>
            <pc:sldMk cId="700229893" sldId="2141"/>
            <ac:grpSpMk id="50" creationId="{7E3B8781-44DA-05DC-EB78-E98A171F5B9E}"/>
          </ac:grpSpMkLst>
        </pc:grpChg>
        <pc:grpChg chg="add mod">
          <ac:chgData name="Benita  Anandraj" userId="69235f29-2f69-4f29-aece-4a0fd1dc05c7" providerId="ADAL" clId="{A3E58B56-DD56-4876-B4EA-AC7E28AEE1F5}" dt="2024-04-09T06:30:56.845" v="2934" actId="164"/>
          <ac:grpSpMkLst>
            <pc:docMk/>
            <pc:sldMk cId="700229893" sldId="2141"/>
            <ac:grpSpMk id="51" creationId="{8EE6030A-E2D7-016A-4BE2-35A76180AA30}"/>
          </ac:grpSpMkLst>
        </pc:grpChg>
        <pc:picChg chg="add mod">
          <ac:chgData name="Benita  Anandraj" userId="69235f29-2f69-4f29-aece-4a0fd1dc05c7" providerId="ADAL" clId="{A3E58B56-DD56-4876-B4EA-AC7E28AEE1F5}" dt="2024-04-09T06:28:06.678" v="2842" actId="1076"/>
          <ac:picMkLst>
            <pc:docMk/>
            <pc:sldMk cId="700229893" sldId="2141"/>
            <ac:picMk id="7" creationId="{5C7A2DEB-A7BA-A201-728B-764157FC734C}"/>
          </ac:picMkLst>
        </pc:picChg>
        <pc:picChg chg="add mod modCrop">
          <ac:chgData name="Benita  Anandraj" userId="69235f29-2f69-4f29-aece-4a0fd1dc05c7" providerId="ADAL" clId="{A3E58B56-DD56-4876-B4EA-AC7E28AEE1F5}" dt="2024-04-09T06:27:05.207" v="2797" actId="164"/>
          <ac:picMkLst>
            <pc:docMk/>
            <pc:sldMk cId="700229893" sldId="2141"/>
            <ac:picMk id="13" creationId="{25F66158-E33C-15DB-B6DC-2FEF8F05A5BF}"/>
          </ac:picMkLst>
        </pc:picChg>
        <pc:picChg chg="add mod">
          <ac:chgData name="Benita  Anandraj" userId="69235f29-2f69-4f29-aece-4a0fd1dc05c7" providerId="ADAL" clId="{A3E58B56-DD56-4876-B4EA-AC7E28AEE1F5}" dt="2024-04-09T06:27:59.552" v="2840" actId="1035"/>
          <ac:picMkLst>
            <pc:docMk/>
            <pc:sldMk cId="700229893" sldId="2141"/>
            <ac:picMk id="7170" creationId="{40DF7445-5A87-5EDF-D03A-1947B5F5C56E}"/>
          </ac:picMkLst>
        </pc:picChg>
        <pc:picChg chg="add mod">
          <ac:chgData name="Benita  Anandraj" userId="69235f29-2f69-4f29-aece-4a0fd1dc05c7" providerId="ADAL" clId="{A3E58B56-DD56-4876-B4EA-AC7E28AEE1F5}" dt="2024-04-09T06:28:09.548" v="2856" actId="1035"/>
          <ac:picMkLst>
            <pc:docMk/>
            <pc:sldMk cId="700229893" sldId="2141"/>
            <ac:picMk id="7172" creationId="{395051BB-CDDD-1C88-533A-8D6AE6E32674}"/>
          </ac:picMkLst>
        </pc:picChg>
        <pc:cxnChg chg="add mod">
          <ac:chgData name="Benita  Anandraj" userId="69235f29-2f69-4f29-aece-4a0fd1dc05c7" providerId="ADAL" clId="{A3E58B56-DD56-4876-B4EA-AC7E28AEE1F5}" dt="2024-04-09T06:30:49.263" v="2932" actId="164"/>
          <ac:cxnSpMkLst>
            <pc:docMk/>
            <pc:sldMk cId="700229893" sldId="2141"/>
            <ac:cxnSpMk id="19" creationId="{72FE71B8-ED3A-7BC5-4095-86473B129122}"/>
          </ac:cxnSpMkLst>
        </pc:cxnChg>
        <pc:cxnChg chg="add mod">
          <ac:chgData name="Benita  Anandraj" userId="69235f29-2f69-4f29-aece-4a0fd1dc05c7" providerId="ADAL" clId="{A3E58B56-DD56-4876-B4EA-AC7E28AEE1F5}" dt="2024-04-09T06:30:56.845" v="2934" actId="164"/>
          <ac:cxnSpMkLst>
            <pc:docMk/>
            <pc:sldMk cId="700229893" sldId="2141"/>
            <ac:cxnSpMk id="22" creationId="{58429ACC-B9BC-FDB3-27F4-E49489E926F2}"/>
          </ac:cxnSpMkLst>
        </pc:cxnChg>
        <pc:cxnChg chg="add mod">
          <ac:chgData name="Benita  Anandraj" userId="69235f29-2f69-4f29-aece-4a0fd1dc05c7" providerId="ADAL" clId="{A3E58B56-DD56-4876-B4EA-AC7E28AEE1F5}" dt="2024-04-09T06:30:53.811" v="2933" actId="164"/>
          <ac:cxnSpMkLst>
            <pc:docMk/>
            <pc:sldMk cId="700229893" sldId="2141"/>
            <ac:cxnSpMk id="25" creationId="{BF85377A-19F1-E12E-AAAE-268124B5406F}"/>
          </ac:cxnSpMkLst>
        </pc:cxnChg>
        <pc:cxnChg chg="add mod">
          <ac:chgData name="Benita  Anandraj" userId="69235f29-2f69-4f29-aece-4a0fd1dc05c7" providerId="ADAL" clId="{A3E58B56-DD56-4876-B4EA-AC7E28AEE1F5}" dt="2024-04-09T06:30:33.738" v="2929" actId="164"/>
          <ac:cxnSpMkLst>
            <pc:docMk/>
            <pc:sldMk cId="700229893" sldId="2141"/>
            <ac:cxnSpMk id="37" creationId="{9AD7C4A6-DEA3-D3B8-9210-BE462412FE29}"/>
          </ac:cxnSpMkLst>
        </pc:cxnChg>
        <pc:cxnChg chg="add mod">
          <ac:chgData name="Benita  Anandraj" userId="69235f29-2f69-4f29-aece-4a0fd1dc05c7" providerId="ADAL" clId="{A3E58B56-DD56-4876-B4EA-AC7E28AEE1F5}" dt="2024-04-09T06:30:33.738" v="2929" actId="164"/>
          <ac:cxnSpMkLst>
            <pc:docMk/>
            <pc:sldMk cId="700229893" sldId="2141"/>
            <ac:cxnSpMk id="39" creationId="{DAF3C118-0D8D-C8BA-F37E-E10C155663FA}"/>
          </ac:cxnSpMkLst>
        </pc:cxnChg>
        <pc:cxnChg chg="add del mod">
          <ac:chgData name="Benita  Anandraj" userId="69235f29-2f69-4f29-aece-4a0fd1dc05c7" providerId="ADAL" clId="{A3E58B56-DD56-4876-B4EA-AC7E28AEE1F5}" dt="2024-04-09T06:29:45.939" v="2910" actId="478"/>
          <ac:cxnSpMkLst>
            <pc:docMk/>
            <pc:sldMk cId="700229893" sldId="2141"/>
            <ac:cxnSpMk id="40" creationId="{B7ED82A2-88F9-BCEA-7EAD-D4328530D03A}"/>
          </ac:cxnSpMkLst>
        </pc:cxnChg>
        <pc:cxnChg chg="add mod">
          <ac:chgData name="Benita  Anandraj" userId="69235f29-2f69-4f29-aece-4a0fd1dc05c7" providerId="ADAL" clId="{A3E58B56-DD56-4876-B4EA-AC7E28AEE1F5}" dt="2024-04-09T06:30:33.738" v="2929" actId="164"/>
          <ac:cxnSpMkLst>
            <pc:docMk/>
            <pc:sldMk cId="700229893" sldId="2141"/>
            <ac:cxnSpMk id="42" creationId="{49C837E1-C500-F7F3-E70A-F77DC77277FB}"/>
          </ac:cxnSpMkLst>
        </pc:cxnChg>
        <pc:cxnChg chg="add mod">
          <ac:chgData name="Benita  Anandraj" userId="69235f29-2f69-4f29-aece-4a0fd1dc05c7" providerId="ADAL" clId="{A3E58B56-DD56-4876-B4EA-AC7E28AEE1F5}" dt="2024-04-09T06:30:33.738" v="2929" actId="164"/>
          <ac:cxnSpMkLst>
            <pc:docMk/>
            <pc:sldMk cId="700229893" sldId="2141"/>
            <ac:cxnSpMk id="44" creationId="{A8D62FC6-763C-9643-9C47-1EC6D0C53D49}"/>
          </ac:cxnSpMkLst>
        </pc:cxnChg>
      </pc:sldChg>
      <pc:sldChg chg="addSp delSp modSp add mod delAnim modAnim">
        <pc:chgData name="Benita  Anandraj" userId="69235f29-2f69-4f29-aece-4a0fd1dc05c7" providerId="ADAL" clId="{A3E58B56-DD56-4876-B4EA-AC7E28AEE1F5}" dt="2024-04-09T10:18:59.056" v="4583" actId="1076"/>
        <pc:sldMkLst>
          <pc:docMk/>
          <pc:sldMk cId="3008356107" sldId="2142"/>
        </pc:sldMkLst>
        <pc:spChg chg="mod">
          <ac:chgData name="Benita  Anandraj" userId="69235f29-2f69-4f29-aece-4a0fd1dc05c7" providerId="ADAL" clId="{A3E58B56-DD56-4876-B4EA-AC7E28AEE1F5}" dt="2024-04-09T07:18:26.779" v="2985" actId="20577"/>
          <ac:spMkLst>
            <pc:docMk/>
            <pc:sldMk cId="3008356107" sldId="2142"/>
            <ac:spMk id="19" creationId="{80812212-4AA4-4653-8611-2E3FE2809CCF}"/>
          </ac:spMkLst>
        </pc:spChg>
        <pc:spChg chg="mod">
          <ac:chgData name="Benita  Anandraj" userId="69235f29-2f69-4f29-aece-4a0fd1dc05c7" providerId="ADAL" clId="{A3E58B56-DD56-4876-B4EA-AC7E28AEE1F5}" dt="2024-04-09T07:19:20.717" v="3088" actId="1076"/>
          <ac:spMkLst>
            <pc:docMk/>
            <pc:sldMk cId="3008356107" sldId="2142"/>
            <ac:spMk id="23" creationId="{B99E86A9-6B4A-4DEE-88A7-53E5FC9AAAB4}"/>
          </ac:spMkLst>
        </pc:spChg>
        <pc:spChg chg="mod">
          <ac:chgData name="Benita  Anandraj" userId="69235f29-2f69-4f29-aece-4a0fd1dc05c7" providerId="ADAL" clId="{A3E58B56-DD56-4876-B4EA-AC7E28AEE1F5}" dt="2024-04-09T07:19:42.233" v="3135" actId="6549"/>
          <ac:spMkLst>
            <pc:docMk/>
            <pc:sldMk cId="3008356107" sldId="2142"/>
            <ac:spMk id="24" creationId="{7BA600CE-370C-44BF-9D81-79B8F67B57F3}"/>
          </ac:spMkLst>
        </pc:spChg>
        <pc:spChg chg="mod">
          <ac:chgData name="Benita  Anandraj" userId="69235f29-2f69-4f29-aece-4a0fd1dc05c7" providerId="ADAL" clId="{A3E58B56-DD56-4876-B4EA-AC7E28AEE1F5}" dt="2024-04-09T07:23:56.268" v="3183"/>
          <ac:spMkLst>
            <pc:docMk/>
            <pc:sldMk cId="3008356107" sldId="2142"/>
            <ac:spMk id="25" creationId="{9AB76AF6-7DD0-4A4E-8540-A8E29A222A42}"/>
          </ac:spMkLst>
        </pc:spChg>
        <pc:spChg chg="mod">
          <ac:chgData name="Benita  Anandraj" userId="69235f29-2f69-4f29-aece-4a0fd1dc05c7" providerId="ADAL" clId="{A3E58B56-DD56-4876-B4EA-AC7E28AEE1F5}" dt="2024-04-09T07:24:30.738" v="3186" actId="14100"/>
          <ac:spMkLst>
            <pc:docMk/>
            <pc:sldMk cId="3008356107" sldId="2142"/>
            <ac:spMk id="26" creationId="{2C4A299A-5F78-4BF6-B908-B947B9784222}"/>
          </ac:spMkLst>
        </pc:spChg>
        <pc:spChg chg="mod">
          <ac:chgData name="Benita  Anandraj" userId="69235f29-2f69-4f29-aece-4a0fd1dc05c7" providerId="ADAL" clId="{A3E58B56-DD56-4876-B4EA-AC7E28AEE1F5}" dt="2024-04-09T07:27:36.531" v="3218" actId="1076"/>
          <ac:spMkLst>
            <pc:docMk/>
            <pc:sldMk cId="3008356107" sldId="2142"/>
            <ac:spMk id="27" creationId="{91E9DD0A-0992-408B-9AA6-2BA66984255F}"/>
          </ac:spMkLst>
        </pc:spChg>
        <pc:spChg chg="mod">
          <ac:chgData name="Benita  Anandraj" userId="69235f29-2f69-4f29-aece-4a0fd1dc05c7" providerId="ADAL" clId="{A3E58B56-DD56-4876-B4EA-AC7E28AEE1F5}" dt="2024-04-09T10:18:59.056" v="4583" actId="1076"/>
          <ac:spMkLst>
            <pc:docMk/>
            <pc:sldMk cId="3008356107" sldId="2142"/>
            <ac:spMk id="28" creationId="{2B6B51DA-8EAB-44A8-9A19-F6504305785B}"/>
          </ac:spMkLst>
        </pc:spChg>
        <pc:spChg chg="mod">
          <ac:chgData name="Benita  Anandraj" userId="69235f29-2f69-4f29-aece-4a0fd1dc05c7" providerId="ADAL" clId="{A3E58B56-DD56-4876-B4EA-AC7E28AEE1F5}" dt="2024-04-09T10:18:56.139" v="4582" actId="1076"/>
          <ac:spMkLst>
            <pc:docMk/>
            <pc:sldMk cId="3008356107" sldId="2142"/>
            <ac:spMk id="29" creationId="{953794F3-C662-4659-B96C-BA47897F3B0B}"/>
          </ac:spMkLst>
        </pc:spChg>
        <pc:spChg chg="mod">
          <ac:chgData name="Benita  Anandraj" userId="69235f29-2f69-4f29-aece-4a0fd1dc05c7" providerId="ADAL" clId="{A3E58B56-DD56-4876-B4EA-AC7E28AEE1F5}" dt="2024-04-09T10:18:54.206" v="4581" actId="1076"/>
          <ac:spMkLst>
            <pc:docMk/>
            <pc:sldMk cId="3008356107" sldId="2142"/>
            <ac:spMk id="30" creationId="{7DEF7F50-E2D3-4BE3-AB63-41CF9F66E74E}"/>
          </ac:spMkLst>
        </pc:spChg>
        <pc:picChg chg="add del mod">
          <ac:chgData name="Benita  Anandraj" userId="69235f29-2f69-4f29-aece-4a0fd1dc05c7" providerId="ADAL" clId="{A3E58B56-DD56-4876-B4EA-AC7E28AEE1F5}" dt="2024-04-09T07:22:23.379" v="3139" actId="478"/>
          <ac:picMkLst>
            <pc:docMk/>
            <pc:sldMk cId="3008356107" sldId="2142"/>
            <ac:picMk id="2" creationId="{CBA381F4-F329-2E07-6936-A80DDBC619F8}"/>
          </ac:picMkLst>
        </pc:picChg>
        <pc:picChg chg="add mod">
          <ac:chgData name="Benita  Anandraj" userId="69235f29-2f69-4f29-aece-4a0fd1dc05c7" providerId="ADAL" clId="{A3E58B56-DD56-4876-B4EA-AC7E28AEE1F5}" dt="2024-04-09T07:30:16.356" v="3255" actId="14100"/>
          <ac:picMkLst>
            <pc:docMk/>
            <pc:sldMk cId="3008356107" sldId="2142"/>
            <ac:picMk id="12" creationId="{DB6226A4-61CB-81D0-F59C-BCE5F572CAF8}"/>
          </ac:picMkLst>
        </pc:picChg>
        <pc:picChg chg="add mod">
          <ac:chgData name="Benita  Anandraj" userId="69235f29-2f69-4f29-aece-4a0fd1dc05c7" providerId="ADAL" clId="{A3E58B56-DD56-4876-B4EA-AC7E28AEE1F5}" dt="2024-04-09T07:23:49.855" v="3182" actId="1076"/>
          <ac:picMkLst>
            <pc:docMk/>
            <pc:sldMk cId="3008356107" sldId="2142"/>
            <ac:picMk id="14" creationId="{3D869F04-642F-D39B-EC40-EBC37DE3AB2B}"/>
          </ac:picMkLst>
        </pc:picChg>
        <pc:picChg chg="del">
          <ac:chgData name="Benita  Anandraj" userId="69235f29-2f69-4f29-aece-4a0fd1dc05c7" providerId="ADAL" clId="{A3E58B56-DD56-4876-B4EA-AC7E28AEE1F5}" dt="2024-04-09T07:23:17.316" v="3165" actId="478"/>
          <ac:picMkLst>
            <pc:docMk/>
            <pc:sldMk cId="3008356107" sldId="2142"/>
            <ac:picMk id="16" creationId="{0DFD269C-830F-4C56-A634-C463A0B8B156}"/>
          </ac:picMkLst>
        </pc:picChg>
        <pc:picChg chg="del">
          <ac:chgData name="Benita  Anandraj" userId="69235f29-2f69-4f29-aece-4a0fd1dc05c7" providerId="ADAL" clId="{A3E58B56-DD56-4876-B4EA-AC7E28AEE1F5}" dt="2024-04-09T07:23:38.875" v="3175" actId="478"/>
          <ac:picMkLst>
            <pc:docMk/>
            <pc:sldMk cId="3008356107" sldId="2142"/>
            <ac:picMk id="17" creationId="{5EE70F42-1604-45E0-8A09-EBE8C402C3E2}"/>
          </ac:picMkLst>
        </pc:picChg>
        <pc:picChg chg="del">
          <ac:chgData name="Benita  Anandraj" userId="69235f29-2f69-4f29-aece-4a0fd1dc05c7" providerId="ADAL" clId="{A3E58B56-DD56-4876-B4EA-AC7E28AEE1F5}" dt="2024-04-09T07:23:27.962" v="3171" actId="478"/>
          <ac:picMkLst>
            <pc:docMk/>
            <pc:sldMk cId="3008356107" sldId="2142"/>
            <ac:picMk id="18" creationId="{1424EC76-AD1E-4CDB-8AF6-4D26F3472C79}"/>
          </ac:picMkLst>
        </pc:picChg>
        <pc:picChg chg="del">
          <ac:chgData name="Benita  Anandraj" userId="69235f29-2f69-4f29-aece-4a0fd1dc05c7" providerId="ADAL" clId="{A3E58B56-DD56-4876-B4EA-AC7E28AEE1F5}" dt="2024-04-09T07:18:13.792" v="2967" actId="478"/>
          <ac:picMkLst>
            <pc:docMk/>
            <pc:sldMk cId="3008356107" sldId="2142"/>
            <ac:picMk id="20" creationId="{A0ED39F2-2C24-4D62-B7A6-C64AF3992D1A}"/>
          </ac:picMkLst>
        </pc:picChg>
        <pc:picChg chg="add mod">
          <ac:chgData name="Benita  Anandraj" userId="69235f29-2f69-4f29-aece-4a0fd1dc05c7" providerId="ADAL" clId="{A3E58B56-DD56-4876-B4EA-AC7E28AEE1F5}" dt="2024-04-09T07:23:48.649" v="3181" actId="1076"/>
          <ac:picMkLst>
            <pc:docMk/>
            <pc:sldMk cId="3008356107" sldId="2142"/>
            <ac:picMk id="41" creationId="{5F8F17F6-65AE-0520-8837-655F56BB59D9}"/>
          </ac:picMkLst>
        </pc:picChg>
        <pc:picChg chg="add mod">
          <ac:chgData name="Benita  Anandraj" userId="69235f29-2f69-4f29-aece-4a0fd1dc05c7" providerId="ADAL" clId="{A3E58B56-DD56-4876-B4EA-AC7E28AEE1F5}" dt="2024-04-09T07:23:08.578" v="3164" actId="171"/>
          <ac:picMkLst>
            <pc:docMk/>
            <pc:sldMk cId="3008356107" sldId="2142"/>
            <ac:picMk id="8194" creationId="{7AEDB71C-F206-23A9-AA43-1C3A272E1C12}"/>
          </ac:picMkLst>
        </pc:picChg>
        <pc:cxnChg chg="mod">
          <ac:chgData name="Benita  Anandraj" userId="69235f29-2f69-4f29-aece-4a0fd1dc05c7" providerId="ADAL" clId="{A3E58B56-DD56-4876-B4EA-AC7E28AEE1F5}" dt="2024-04-09T07:19:12.096" v="3086" actId="1038"/>
          <ac:cxnSpMkLst>
            <pc:docMk/>
            <pc:sldMk cId="3008356107" sldId="2142"/>
            <ac:cxnSpMk id="31" creationId="{75FAACD3-E855-43BB-9282-3E4B4F375187}"/>
          </ac:cxnSpMkLst>
        </pc:cxnChg>
        <pc:cxnChg chg="mod">
          <ac:chgData name="Benita  Anandraj" userId="69235f29-2f69-4f29-aece-4a0fd1dc05c7" providerId="ADAL" clId="{A3E58B56-DD56-4876-B4EA-AC7E28AEE1F5}" dt="2024-04-09T07:22:58.888" v="3153" actId="14100"/>
          <ac:cxnSpMkLst>
            <pc:docMk/>
            <pc:sldMk cId="3008356107" sldId="2142"/>
            <ac:cxnSpMk id="32" creationId="{D2EB29DA-8ED8-4FCE-B38C-84F8EE407B21}"/>
          </ac:cxnSpMkLst>
        </pc:cxnChg>
        <pc:cxnChg chg="mod">
          <ac:chgData name="Benita  Anandraj" userId="69235f29-2f69-4f29-aece-4a0fd1dc05c7" providerId="ADAL" clId="{A3E58B56-DD56-4876-B4EA-AC7E28AEE1F5}" dt="2024-04-09T07:19:30.204" v="3105" actId="1037"/>
          <ac:cxnSpMkLst>
            <pc:docMk/>
            <pc:sldMk cId="3008356107" sldId="2142"/>
            <ac:cxnSpMk id="33" creationId="{89D88A24-9636-422B-B3AC-2743A3B35266}"/>
          </ac:cxnSpMkLst>
        </pc:cxnChg>
        <pc:cxnChg chg="mod">
          <ac:chgData name="Benita  Anandraj" userId="69235f29-2f69-4f29-aece-4a0fd1dc05c7" providerId="ADAL" clId="{A3E58B56-DD56-4876-B4EA-AC7E28AEE1F5}" dt="2024-04-09T07:23:01.284" v="3154" actId="14100"/>
          <ac:cxnSpMkLst>
            <pc:docMk/>
            <pc:sldMk cId="3008356107" sldId="2142"/>
            <ac:cxnSpMk id="34" creationId="{34564365-F89C-4BF7-9FFD-02EF18314D61}"/>
          </ac:cxnSpMkLst>
        </pc:cxnChg>
      </pc:sldChg>
      <pc:sldChg chg="addSp delSp modSp add mod delAnim modAnim">
        <pc:chgData name="Benita  Anandraj" userId="69235f29-2f69-4f29-aece-4a0fd1dc05c7" providerId="ADAL" clId="{A3E58B56-DD56-4876-B4EA-AC7E28AEE1F5}" dt="2024-04-10T07:00:55.685" v="4994" actId="6549"/>
        <pc:sldMkLst>
          <pc:docMk/>
          <pc:sldMk cId="1373646946" sldId="2143"/>
        </pc:sldMkLst>
        <pc:spChg chg="add del mod">
          <ac:chgData name="Benita  Anandraj" userId="69235f29-2f69-4f29-aece-4a0fd1dc05c7" providerId="ADAL" clId="{A3E58B56-DD56-4876-B4EA-AC7E28AEE1F5}" dt="2024-04-09T08:04:51.371" v="3525" actId="478"/>
          <ac:spMkLst>
            <pc:docMk/>
            <pc:sldMk cId="1373646946" sldId="2143"/>
            <ac:spMk id="4" creationId="{A1C485E8-E8B3-F62E-82A5-82F73EE41D47}"/>
          </ac:spMkLst>
        </pc:spChg>
        <pc:spChg chg="add mod">
          <ac:chgData name="Benita  Anandraj" userId="69235f29-2f69-4f29-aece-4a0fd1dc05c7" providerId="ADAL" clId="{A3E58B56-DD56-4876-B4EA-AC7E28AEE1F5}" dt="2024-04-09T08:05:41.341" v="3556" actId="123"/>
          <ac:spMkLst>
            <pc:docMk/>
            <pc:sldMk cId="1373646946" sldId="2143"/>
            <ac:spMk id="9" creationId="{7C8CE72C-6BC2-66ED-86C0-B6D34E978258}"/>
          </ac:spMkLst>
        </pc:spChg>
        <pc:spChg chg="mod">
          <ac:chgData name="Benita  Anandraj" userId="69235f29-2f69-4f29-aece-4a0fd1dc05c7" providerId="ADAL" clId="{A3E58B56-DD56-4876-B4EA-AC7E28AEE1F5}" dt="2024-04-09T08:05:34.430" v="3553" actId="1037"/>
          <ac:spMkLst>
            <pc:docMk/>
            <pc:sldMk cId="1373646946" sldId="2143"/>
            <ac:spMk id="15" creationId="{104FDEF0-74F6-4CF4-AB70-32A893327791}"/>
          </ac:spMkLst>
        </pc:spChg>
        <pc:spChg chg="mod">
          <ac:chgData name="Benita  Anandraj" userId="69235f29-2f69-4f29-aece-4a0fd1dc05c7" providerId="ADAL" clId="{A3E58B56-DD56-4876-B4EA-AC7E28AEE1F5}" dt="2024-04-09T08:02:03.216" v="3502" actId="1035"/>
          <ac:spMkLst>
            <pc:docMk/>
            <pc:sldMk cId="1373646946" sldId="2143"/>
            <ac:spMk id="17" creationId="{3BBE4D8A-B6B2-4696-BD8A-47F13CCE92F8}"/>
          </ac:spMkLst>
        </pc:spChg>
        <pc:spChg chg="mod">
          <ac:chgData name="Benita  Anandraj" userId="69235f29-2f69-4f29-aece-4a0fd1dc05c7" providerId="ADAL" clId="{A3E58B56-DD56-4876-B4EA-AC7E28AEE1F5}" dt="2024-04-10T07:00:55.685" v="4994" actId="6549"/>
          <ac:spMkLst>
            <pc:docMk/>
            <pc:sldMk cId="1373646946" sldId="2143"/>
            <ac:spMk id="19" creationId="{4F9B7674-D42F-45B8-A3C3-BD9CA8D1251D}"/>
          </ac:spMkLst>
        </pc:spChg>
        <pc:grpChg chg="mod">
          <ac:chgData name="Benita  Anandraj" userId="69235f29-2f69-4f29-aece-4a0fd1dc05c7" providerId="ADAL" clId="{A3E58B56-DD56-4876-B4EA-AC7E28AEE1F5}" dt="2024-04-09T08:05:34.430" v="3553" actId="1037"/>
          <ac:grpSpMkLst>
            <pc:docMk/>
            <pc:sldMk cId="1373646946" sldId="2143"/>
            <ac:grpSpMk id="14" creationId="{75E82E6F-5650-4AA6-9CA2-D48BDF1D64EF}"/>
          </ac:grpSpMkLst>
        </pc:grpChg>
        <pc:picChg chg="mod">
          <ac:chgData name="Benita  Anandraj" userId="69235f29-2f69-4f29-aece-4a0fd1dc05c7" providerId="ADAL" clId="{A3E58B56-DD56-4876-B4EA-AC7E28AEE1F5}" dt="2024-04-09T08:01:54.226" v="3470" actId="14100"/>
          <ac:picMkLst>
            <pc:docMk/>
            <pc:sldMk cId="1373646946" sldId="2143"/>
            <ac:picMk id="11" creationId="{FD7D8A0C-F3AB-4DAE-9247-275C91AC329E}"/>
          </ac:picMkLst>
        </pc:picChg>
        <pc:picChg chg="del mod">
          <ac:chgData name="Benita  Anandraj" userId="69235f29-2f69-4f29-aece-4a0fd1dc05c7" providerId="ADAL" clId="{A3E58B56-DD56-4876-B4EA-AC7E28AEE1F5}" dt="2024-04-09T08:02:07.832" v="3504" actId="478"/>
          <ac:picMkLst>
            <pc:docMk/>
            <pc:sldMk cId="1373646946" sldId="2143"/>
            <ac:picMk id="12" creationId="{A9D6911E-4148-476F-B6E2-38CA6F0B680B}"/>
          </ac:picMkLst>
        </pc:picChg>
        <pc:picChg chg="mod">
          <ac:chgData name="Benita  Anandraj" userId="69235f29-2f69-4f29-aece-4a0fd1dc05c7" providerId="ADAL" clId="{A3E58B56-DD56-4876-B4EA-AC7E28AEE1F5}" dt="2024-04-09T08:05:34.430" v="3553" actId="1037"/>
          <ac:picMkLst>
            <pc:docMk/>
            <pc:sldMk cId="1373646946" sldId="2143"/>
            <ac:picMk id="16" creationId="{73833DC1-E402-4341-99A4-1FB89A933D20}"/>
          </ac:picMkLst>
        </pc:picChg>
        <pc:picChg chg="mod">
          <ac:chgData name="Benita  Anandraj" userId="69235f29-2f69-4f29-aece-4a0fd1dc05c7" providerId="ADAL" clId="{A3E58B56-DD56-4876-B4EA-AC7E28AEE1F5}" dt="2024-04-09T08:02:03.216" v="3502" actId="1035"/>
          <ac:picMkLst>
            <pc:docMk/>
            <pc:sldMk cId="1373646946" sldId="2143"/>
            <ac:picMk id="18" creationId="{21AD6E68-81BC-4968-8590-A049348C9786}"/>
          </ac:picMkLst>
        </pc:picChg>
        <pc:picChg chg="add mod">
          <ac:chgData name="Benita  Anandraj" userId="69235f29-2f69-4f29-aece-4a0fd1dc05c7" providerId="ADAL" clId="{A3E58B56-DD56-4876-B4EA-AC7E28AEE1F5}" dt="2024-04-09T08:05:36.824" v="3554" actId="14100"/>
          <ac:picMkLst>
            <pc:docMk/>
            <pc:sldMk cId="1373646946" sldId="2143"/>
            <ac:picMk id="9218" creationId="{D507B8C6-2131-AF12-4020-8A71C75A4D97}"/>
          </ac:picMkLst>
        </pc:picChg>
        <pc:picChg chg="add mod">
          <ac:chgData name="Benita  Anandraj" userId="69235f29-2f69-4f29-aece-4a0fd1dc05c7" providerId="ADAL" clId="{A3E58B56-DD56-4876-B4EA-AC7E28AEE1F5}" dt="2024-04-09T08:03:26.050" v="3522" actId="1076"/>
          <ac:picMkLst>
            <pc:docMk/>
            <pc:sldMk cId="1373646946" sldId="2143"/>
            <ac:picMk id="9220" creationId="{3D9B9234-60E2-7C0A-2E5C-2DEB9B314B52}"/>
          </ac:picMkLst>
        </pc:picChg>
        <pc:picChg chg="add mod">
          <ac:chgData name="Benita  Anandraj" userId="69235f29-2f69-4f29-aece-4a0fd1dc05c7" providerId="ADAL" clId="{A3E58B56-DD56-4876-B4EA-AC7E28AEE1F5}" dt="2024-04-09T08:05:34.430" v="3553" actId="1037"/>
          <ac:picMkLst>
            <pc:docMk/>
            <pc:sldMk cId="1373646946" sldId="2143"/>
            <ac:picMk id="9222" creationId="{B769F6CD-0157-6F0F-E362-FA2D740920CC}"/>
          </ac:picMkLst>
        </pc:picChg>
      </pc:sldChg>
      <pc:sldChg chg="addSp delSp modSp new mod modAnim">
        <pc:chgData name="Benita  Anandraj" userId="69235f29-2f69-4f29-aece-4a0fd1dc05c7" providerId="ADAL" clId="{A3E58B56-DD56-4876-B4EA-AC7E28AEE1F5}" dt="2024-04-10T07:09:51.066" v="5063" actId="207"/>
        <pc:sldMkLst>
          <pc:docMk/>
          <pc:sldMk cId="1270662725" sldId="2144"/>
        </pc:sldMkLst>
        <pc:spChg chg="del mod">
          <ac:chgData name="Benita  Anandraj" userId="69235f29-2f69-4f29-aece-4a0fd1dc05c7" providerId="ADAL" clId="{A3E58B56-DD56-4876-B4EA-AC7E28AEE1F5}" dt="2024-04-09T08:32:11.690" v="4028" actId="478"/>
          <ac:spMkLst>
            <pc:docMk/>
            <pc:sldMk cId="1270662725" sldId="2144"/>
            <ac:spMk id="2" creationId="{C4F5DC4D-109F-C760-43C6-58FAD354C7D0}"/>
          </ac:spMkLst>
        </pc:spChg>
        <pc:spChg chg="mod">
          <ac:chgData name="Benita  Anandraj" userId="69235f29-2f69-4f29-aece-4a0fd1dc05c7" providerId="ADAL" clId="{A3E58B56-DD56-4876-B4EA-AC7E28AEE1F5}" dt="2024-04-09T08:14:36.537" v="3694" actId="20577"/>
          <ac:spMkLst>
            <pc:docMk/>
            <pc:sldMk cId="1270662725" sldId="2144"/>
            <ac:spMk id="3" creationId="{EA92DCF8-EBF5-09F5-A9DD-AF57AED6CC40}"/>
          </ac:spMkLst>
        </pc:spChg>
        <pc:spChg chg="mod">
          <ac:chgData name="Benita  Anandraj" userId="69235f29-2f69-4f29-aece-4a0fd1dc05c7" providerId="ADAL" clId="{A3E58B56-DD56-4876-B4EA-AC7E28AEE1F5}" dt="2024-04-09T08:14:31.762" v="3692"/>
          <ac:spMkLst>
            <pc:docMk/>
            <pc:sldMk cId="1270662725" sldId="2144"/>
            <ac:spMk id="4" creationId="{E065337D-4DC2-20CF-82BE-B35D97ADEB0D}"/>
          </ac:spMkLst>
        </pc:spChg>
        <pc:spChg chg="mod">
          <ac:chgData name="Benita  Anandraj" userId="69235f29-2f69-4f29-aece-4a0fd1dc05c7" providerId="ADAL" clId="{A3E58B56-DD56-4876-B4EA-AC7E28AEE1F5}" dt="2024-04-09T08:29:57.383" v="3932" actId="1038"/>
          <ac:spMkLst>
            <pc:docMk/>
            <pc:sldMk cId="1270662725" sldId="2144"/>
            <ac:spMk id="9" creationId="{E4F6D216-176E-F517-43F8-6BB7C964F618}"/>
          </ac:spMkLst>
        </pc:spChg>
        <pc:spChg chg="add mod">
          <ac:chgData name="Benita  Anandraj" userId="69235f29-2f69-4f29-aece-4a0fd1dc05c7" providerId="ADAL" clId="{A3E58B56-DD56-4876-B4EA-AC7E28AEE1F5}" dt="2024-04-09T09:26:02.884" v="4125" actId="1035"/>
          <ac:spMkLst>
            <pc:docMk/>
            <pc:sldMk cId="1270662725" sldId="2144"/>
            <ac:spMk id="10" creationId="{617822B1-7591-0479-A3B4-1E7628955C63}"/>
          </ac:spMkLst>
        </pc:spChg>
        <pc:spChg chg="add mod">
          <ac:chgData name="Benita  Anandraj" userId="69235f29-2f69-4f29-aece-4a0fd1dc05c7" providerId="ADAL" clId="{A3E58B56-DD56-4876-B4EA-AC7E28AEE1F5}" dt="2024-04-09T10:05:31.510" v="4290" actId="164"/>
          <ac:spMkLst>
            <pc:docMk/>
            <pc:sldMk cId="1270662725" sldId="2144"/>
            <ac:spMk id="11" creationId="{F1769324-ED57-508E-A95C-FD5E26578C06}"/>
          </ac:spMkLst>
        </pc:spChg>
        <pc:spChg chg="add mod">
          <ac:chgData name="Benita  Anandraj" userId="69235f29-2f69-4f29-aece-4a0fd1dc05c7" providerId="ADAL" clId="{A3E58B56-DD56-4876-B4EA-AC7E28AEE1F5}" dt="2024-04-09T10:05:35.698" v="4291" actId="164"/>
          <ac:spMkLst>
            <pc:docMk/>
            <pc:sldMk cId="1270662725" sldId="2144"/>
            <ac:spMk id="12" creationId="{9185FB12-3B9F-BFC6-000C-AF44972A11C5}"/>
          </ac:spMkLst>
        </pc:spChg>
        <pc:spChg chg="add mod">
          <ac:chgData name="Benita  Anandraj" userId="69235f29-2f69-4f29-aece-4a0fd1dc05c7" providerId="ADAL" clId="{A3E58B56-DD56-4876-B4EA-AC7E28AEE1F5}" dt="2024-04-09T10:05:22.057" v="4288" actId="164"/>
          <ac:spMkLst>
            <pc:docMk/>
            <pc:sldMk cId="1270662725" sldId="2144"/>
            <ac:spMk id="13" creationId="{3CBE9FD4-CCAB-8128-911D-546B98A4D4FC}"/>
          </ac:spMkLst>
        </pc:spChg>
        <pc:spChg chg="add mod">
          <ac:chgData name="Benita  Anandraj" userId="69235f29-2f69-4f29-aece-4a0fd1dc05c7" providerId="ADAL" clId="{A3E58B56-DD56-4876-B4EA-AC7E28AEE1F5}" dt="2024-04-09T10:06:48.437" v="4305" actId="1076"/>
          <ac:spMkLst>
            <pc:docMk/>
            <pc:sldMk cId="1270662725" sldId="2144"/>
            <ac:spMk id="14" creationId="{92614749-6306-7045-A319-2F906A7D7368}"/>
          </ac:spMkLst>
        </pc:spChg>
        <pc:spChg chg="add mod">
          <ac:chgData name="Benita  Anandraj" userId="69235f29-2f69-4f29-aece-4a0fd1dc05c7" providerId="ADAL" clId="{A3E58B56-DD56-4876-B4EA-AC7E28AEE1F5}" dt="2024-04-09T10:05:43.115" v="4292" actId="164"/>
          <ac:spMkLst>
            <pc:docMk/>
            <pc:sldMk cId="1270662725" sldId="2144"/>
            <ac:spMk id="15" creationId="{7D20A8A9-9ADB-994F-FD4F-D1A32B7141AE}"/>
          </ac:spMkLst>
        </pc:spChg>
        <pc:spChg chg="add mod">
          <ac:chgData name="Benita  Anandraj" userId="69235f29-2f69-4f29-aece-4a0fd1dc05c7" providerId="ADAL" clId="{A3E58B56-DD56-4876-B4EA-AC7E28AEE1F5}" dt="2024-04-10T07:09:51.066" v="5063" actId="207"/>
          <ac:spMkLst>
            <pc:docMk/>
            <pc:sldMk cId="1270662725" sldId="2144"/>
            <ac:spMk id="40" creationId="{C2F8A076-1150-C6BF-F375-90256BD0699C}"/>
          </ac:spMkLst>
        </pc:spChg>
        <pc:grpChg chg="add mod">
          <ac:chgData name="Benita  Anandraj" userId="69235f29-2f69-4f29-aece-4a0fd1dc05c7" providerId="ADAL" clId="{A3E58B56-DD56-4876-B4EA-AC7E28AEE1F5}" dt="2024-04-09T08:29:57.383" v="3932" actId="1038"/>
          <ac:grpSpMkLst>
            <pc:docMk/>
            <pc:sldMk cId="1270662725" sldId="2144"/>
            <ac:grpSpMk id="7" creationId="{7A76A133-42A0-3730-FB5A-FBA5C0F9B6B9}"/>
          </ac:grpSpMkLst>
        </pc:grpChg>
        <pc:grpChg chg="add del mod topLvl">
          <ac:chgData name="Benita  Anandraj" userId="69235f29-2f69-4f29-aece-4a0fd1dc05c7" providerId="ADAL" clId="{A3E58B56-DD56-4876-B4EA-AC7E28AEE1F5}" dt="2024-04-09T09:25:36.161" v="4081" actId="478"/>
          <ac:grpSpMkLst>
            <pc:docMk/>
            <pc:sldMk cId="1270662725" sldId="2144"/>
            <ac:grpSpMk id="16" creationId="{D658FFF7-CCEF-EF06-91CC-AEEF828E5871}"/>
          </ac:grpSpMkLst>
        </pc:grpChg>
        <pc:grpChg chg="add mod topLvl">
          <ac:chgData name="Benita  Anandraj" userId="69235f29-2f69-4f29-aece-4a0fd1dc05c7" providerId="ADAL" clId="{A3E58B56-DD56-4876-B4EA-AC7E28AEE1F5}" dt="2024-04-09T10:05:27.498" v="4289" actId="164"/>
          <ac:grpSpMkLst>
            <pc:docMk/>
            <pc:sldMk cId="1270662725" sldId="2144"/>
            <ac:grpSpMk id="17" creationId="{CEEA26AB-AD45-7184-1DA3-706D2C15E9EE}"/>
          </ac:grpSpMkLst>
        </pc:grpChg>
        <pc:grpChg chg="add del mod topLvl">
          <ac:chgData name="Benita  Anandraj" userId="69235f29-2f69-4f29-aece-4a0fd1dc05c7" providerId="ADAL" clId="{A3E58B56-DD56-4876-B4EA-AC7E28AEE1F5}" dt="2024-04-09T09:25:38.832" v="4082" actId="478"/>
          <ac:grpSpMkLst>
            <pc:docMk/>
            <pc:sldMk cId="1270662725" sldId="2144"/>
            <ac:grpSpMk id="18" creationId="{DFE09CE9-E753-9519-A2FB-04C1D56424BA}"/>
          </ac:grpSpMkLst>
        </pc:grpChg>
        <pc:grpChg chg="add del mod topLvl">
          <ac:chgData name="Benita  Anandraj" userId="69235f29-2f69-4f29-aece-4a0fd1dc05c7" providerId="ADAL" clId="{A3E58B56-DD56-4876-B4EA-AC7E28AEE1F5}" dt="2024-04-09T09:25:41.790" v="4083" actId="478"/>
          <ac:grpSpMkLst>
            <pc:docMk/>
            <pc:sldMk cId="1270662725" sldId="2144"/>
            <ac:grpSpMk id="19" creationId="{666CC1E7-9EC4-43E5-D004-5AF09F82D1CA}"/>
          </ac:grpSpMkLst>
        </pc:grpChg>
        <pc:grpChg chg="add del mod topLvl">
          <ac:chgData name="Benita  Anandraj" userId="69235f29-2f69-4f29-aece-4a0fd1dc05c7" providerId="ADAL" clId="{A3E58B56-DD56-4876-B4EA-AC7E28AEE1F5}" dt="2024-04-09T09:25:44.313" v="4084" actId="478"/>
          <ac:grpSpMkLst>
            <pc:docMk/>
            <pc:sldMk cId="1270662725" sldId="2144"/>
            <ac:grpSpMk id="20" creationId="{ED668D87-D9F9-B30C-C06C-3E2528AFD5E2}"/>
          </ac:grpSpMkLst>
        </pc:grpChg>
        <pc:grpChg chg="add del mod topLvl">
          <ac:chgData name="Benita  Anandraj" userId="69235f29-2f69-4f29-aece-4a0fd1dc05c7" providerId="ADAL" clId="{A3E58B56-DD56-4876-B4EA-AC7E28AEE1F5}" dt="2024-04-09T09:25:46.892" v="4085" actId="478"/>
          <ac:grpSpMkLst>
            <pc:docMk/>
            <pc:sldMk cId="1270662725" sldId="2144"/>
            <ac:grpSpMk id="21" creationId="{5A5C81AD-096C-3BAE-C6FF-43B788FF5CB6}"/>
          </ac:grpSpMkLst>
        </pc:grpChg>
        <pc:grpChg chg="add del mod">
          <ac:chgData name="Benita  Anandraj" userId="69235f29-2f69-4f29-aece-4a0fd1dc05c7" providerId="ADAL" clId="{A3E58B56-DD56-4876-B4EA-AC7E28AEE1F5}" dt="2024-04-09T09:25:31.914" v="4080" actId="165"/>
          <ac:grpSpMkLst>
            <pc:docMk/>
            <pc:sldMk cId="1270662725" sldId="2144"/>
            <ac:grpSpMk id="41" creationId="{CBC63223-5D7B-E403-6270-872DF9801C4E}"/>
          </ac:grpSpMkLst>
        </pc:grpChg>
        <pc:grpChg chg="add del mod">
          <ac:chgData name="Benita  Anandraj" userId="69235f29-2f69-4f29-aece-4a0fd1dc05c7" providerId="ADAL" clId="{A3E58B56-DD56-4876-B4EA-AC7E28AEE1F5}" dt="2024-04-09T09:25:10.962" v="4075" actId="165"/>
          <ac:grpSpMkLst>
            <pc:docMk/>
            <pc:sldMk cId="1270662725" sldId="2144"/>
            <ac:grpSpMk id="42" creationId="{E616532E-62F7-3774-C982-8AE546A6593E}"/>
          </ac:grpSpMkLst>
        </pc:grpChg>
        <pc:grpChg chg="add del mod">
          <ac:chgData name="Benita  Anandraj" userId="69235f29-2f69-4f29-aece-4a0fd1dc05c7" providerId="ADAL" clId="{A3E58B56-DD56-4876-B4EA-AC7E28AEE1F5}" dt="2024-04-09T09:25:16.707" v="4076" actId="165"/>
          <ac:grpSpMkLst>
            <pc:docMk/>
            <pc:sldMk cId="1270662725" sldId="2144"/>
            <ac:grpSpMk id="43" creationId="{2CB21F63-9B80-B3F9-1C4B-8642424D3DD8}"/>
          </ac:grpSpMkLst>
        </pc:grpChg>
        <pc:grpChg chg="add del mod">
          <ac:chgData name="Benita  Anandraj" userId="69235f29-2f69-4f29-aece-4a0fd1dc05c7" providerId="ADAL" clId="{A3E58B56-DD56-4876-B4EA-AC7E28AEE1F5}" dt="2024-04-09T09:25:20.419" v="4077" actId="165"/>
          <ac:grpSpMkLst>
            <pc:docMk/>
            <pc:sldMk cId="1270662725" sldId="2144"/>
            <ac:grpSpMk id="44" creationId="{A08A2043-F805-46C0-8DDA-CEA02F246333}"/>
          </ac:grpSpMkLst>
        </pc:grpChg>
        <pc:grpChg chg="add del mod">
          <ac:chgData name="Benita  Anandraj" userId="69235f29-2f69-4f29-aece-4a0fd1dc05c7" providerId="ADAL" clId="{A3E58B56-DD56-4876-B4EA-AC7E28AEE1F5}" dt="2024-04-09T09:25:24.413" v="4078" actId="165"/>
          <ac:grpSpMkLst>
            <pc:docMk/>
            <pc:sldMk cId="1270662725" sldId="2144"/>
            <ac:grpSpMk id="45" creationId="{014654C8-A77F-9366-DF45-19D639F4567F}"/>
          </ac:grpSpMkLst>
        </pc:grpChg>
        <pc:grpChg chg="add del mod">
          <ac:chgData name="Benita  Anandraj" userId="69235f29-2f69-4f29-aece-4a0fd1dc05c7" providerId="ADAL" clId="{A3E58B56-DD56-4876-B4EA-AC7E28AEE1F5}" dt="2024-04-09T09:25:28.184" v="4079" actId="165"/>
          <ac:grpSpMkLst>
            <pc:docMk/>
            <pc:sldMk cId="1270662725" sldId="2144"/>
            <ac:grpSpMk id="46" creationId="{D4FA766B-D01A-9584-7765-B11A25EA58F2}"/>
          </ac:grpSpMkLst>
        </pc:grpChg>
        <pc:grpChg chg="add mod">
          <ac:chgData name="Benita  Anandraj" userId="69235f29-2f69-4f29-aece-4a0fd1dc05c7" providerId="ADAL" clId="{A3E58B56-DD56-4876-B4EA-AC7E28AEE1F5}" dt="2024-04-09T10:05:22.057" v="4288" actId="164"/>
          <ac:grpSpMkLst>
            <pc:docMk/>
            <pc:sldMk cId="1270662725" sldId="2144"/>
            <ac:grpSpMk id="55" creationId="{A4068D90-EDBE-AEC0-98D8-1E6A945E49F4}"/>
          </ac:grpSpMkLst>
        </pc:grpChg>
        <pc:grpChg chg="add mod">
          <ac:chgData name="Benita  Anandraj" userId="69235f29-2f69-4f29-aece-4a0fd1dc05c7" providerId="ADAL" clId="{A3E58B56-DD56-4876-B4EA-AC7E28AEE1F5}" dt="2024-04-09T10:05:27.498" v="4289" actId="164"/>
          <ac:grpSpMkLst>
            <pc:docMk/>
            <pc:sldMk cId="1270662725" sldId="2144"/>
            <ac:grpSpMk id="56" creationId="{DD716CFA-86FA-BE2C-C367-A5A6C80562E5}"/>
          </ac:grpSpMkLst>
        </pc:grpChg>
        <pc:grpChg chg="add mod">
          <ac:chgData name="Benita  Anandraj" userId="69235f29-2f69-4f29-aece-4a0fd1dc05c7" providerId="ADAL" clId="{A3E58B56-DD56-4876-B4EA-AC7E28AEE1F5}" dt="2024-04-09T10:05:31.510" v="4290" actId="164"/>
          <ac:grpSpMkLst>
            <pc:docMk/>
            <pc:sldMk cId="1270662725" sldId="2144"/>
            <ac:grpSpMk id="57" creationId="{DF979112-DE60-0E53-BB82-81518B9937E5}"/>
          </ac:grpSpMkLst>
        </pc:grpChg>
        <pc:grpChg chg="add mod">
          <ac:chgData name="Benita  Anandraj" userId="69235f29-2f69-4f29-aece-4a0fd1dc05c7" providerId="ADAL" clId="{A3E58B56-DD56-4876-B4EA-AC7E28AEE1F5}" dt="2024-04-09T10:05:35.698" v="4291" actId="164"/>
          <ac:grpSpMkLst>
            <pc:docMk/>
            <pc:sldMk cId="1270662725" sldId="2144"/>
            <ac:grpSpMk id="58" creationId="{DA4AA6BA-D072-DF07-2D50-0934113ED659}"/>
          </ac:grpSpMkLst>
        </pc:grpChg>
        <pc:grpChg chg="add mod">
          <ac:chgData name="Benita  Anandraj" userId="69235f29-2f69-4f29-aece-4a0fd1dc05c7" providerId="ADAL" clId="{A3E58B56-DD56-4876-B4EA-AC7E28AEE1F5}" dt="2024-04-09T10:05:43.115" v="4292" actId="164"/>
          <ac:grpSpMkLst>
            <pc:docMk/>
            <pc:sldMk cId="1270662725" sldId="2144"/>
            <ac:grpSpMk id="59" creationId="{72F37819-9721-E2C5-B778-598034738F0B}"/>
          </ac:grpSpMkLst>
        </pc:grpChg>
        <pc:grpChg chg="add mod">
          <ac:chgData name="Benita  Anandraj" userId="69235f29-2f69-4f29-aece-4a0fd1dc05c7" providerId="ADAL" clId="{A3E58B56-DD56-4876-B4EA-AC7E28AEE1F5}" dt="2024-04-09T10:06:48.437" v="4305" actId="1076"/>
          <ac:grpSpMkLst>
            <pc:docMk/>
            <pc:sldMk cId="1270662725" sldId="2144"/>
            <ac:grpSpMk id="60" creationId="{A3014ADA-1D01-C70B-9DA6-80C120FC96DF}"/>
          </ac:grpSpMkLst>
        </pc:grpChg>
        <pc:picChg chg="mod">
          <ac:chgData name="Benita  Anandraj" userId="69235f29-2f69-4f29-aece-4a0fd1dc05c7" providerId="ADAL" clId="{A3E58B56-DD56-4876-B4EA-AC7E28AEE1F5}" dt="2024-04-09T08:29:57.383" v="3932" actId="1038"/>
          <ac:picMkLst>
            <pc:docMk/>
            <pc:sldMk cId="1270662725" sldId="2144"/>
            <ac:picMk id="8" creationId="{5EC37486-CB0A-08D2-4D90-EB81A313EB90}"/>
          </ac:picMkLst>
        </pc:picChg>
        <pc:picChg chg="add mod">
          <ac:chgData name="Benita  Anandraj" userId="69235f29-2f69-4f29-aece-4a0fd1dc05c7" providerId="ADAL" clId="{A3E58B56-DD56-4876-B4EA-AC7E28AEE1F5}" dt="2024-04-09T10:05:31.510" v="4290" actId="164"/>
          <ac:picMkLst>
            <pc:docMk/>
            <pc:sldMk cId="1270662725" sldId="2144"/>
            <ac:picMk id="47" creationId="{CA6D32BF-5AF5-8D48-2DF7-827DA2924783}"/>
          </ac:picMkLst>
        </pc:picChg>
        <pc:picChg chg="add mod">
          <ac:chgData name="Benita  Anandraj" userId="69235f29-2f69-4f29-aece-4a0fd1dc05c7" providerId="ADAL" clId="{A3E58B56-DD56-4876-B4EA-AC7E28AEE1F5}" dt="2024-04-09T10:05:22.057" v="4288" actId="164"/>
          <ac:picMkLst>
            <pc:docMk/>
            <pc:sldMk cId="1270662725" sldId="2144"/>
            <ac:picMk id="48" creationId="{1B377837-819D-EA90-9A62-7667A75CE08D}"/>
          </ac:picMkLst>
        </pc:picChg>
        <pc:picChg chg="add mod">
          <ac:chgData name="Benita  Anandraj" userId="69235f29-2f69-4f29-aece-4a0fd1dc05c7" providerId="ADAL" clId="{A3E58B56-DD56-4876-B4EA-AC7E28AEE1F5}" dt="2024-04-09T10:06:48.437" v="4305" actId="1076"/>
          <ac:picMkLst>
            <pc:docMk/>
            <pc:sldMk cId="1270662725" sldId="2144"/>
            <ac:picMk id="49" creationId="{4A24445A-49AB-6495-1AC1-88DFF7F4AFFE}"/>
          </ac:picMkLst>
        </pc:picChg>
        <pc:picChg chg="add mod">
          <ac:chgData name="Benita  Anandraj" userId="69235f29-2f69-4f29-aece-4a0fd1dc05c7" providerId="ADAL" clId="{A3E58B56-DD56-4876-B4EA-AC7E28AEE1F5}" dt="2024-04-09T10:05:35.698" v="4291" actId="164"/>
          <ac:picMkLst>
            <pc:docMk/>
            <pc:sldMk cId="1270662725" sldId="2144"/>
            <ac:picMk id="51" creationId="{2DD83E77-2054-C2EB-1A7D-2E980692F945}"/>
          </ac:picMkLst>
        </pc:picChg>
        <pc:picChg chg="add del mod">
          <ac:chgData name="Benita  Anandraj" userId="69235f29-2f69-4f29-aece-4a0fd1dc05c7" providerId="ADAL" clId="{A3E58B56-DD56-4876-B4EA-AC7E28AEE1F5}" dt="2024-04-09T10:04:31.349" v="4247" actId="478"/>
          <ac:picMkLst>
            <pc:docMk/>
            <pc:sldMk cId="1270662725" sldId="2144"/>
            <ac:picMk id="52" creationId="{D9E5E625-83AA-F27B-7EBF-7DE0A6E66954}"/>
          </ac:picMkLst>
        </pc:picChg>
        <pc:picChg chg="add mod">
          <ac:chgData name="Benita  Anandraj" userId="69235f29-2f69-4f29-aece-4a0fd1dc05c7" providerId="ADAL" clId="{A3E58B56-DD56-4876-B4EA-AC7E28AEE1F5}" dt="2024-04-09T09:25:10.962" v="4075" actId="165"/>
          <ac:picMkLst>
            <pc:docMk/>
            <pc:sldMk cId="1270662725" sldId="2144"/>
            <ac:picMk id="10242" creationId="{E8796278-C3CC-CE73-C67E-1A9F20E9D65C}"/>
          </ac:picMkLst>
        </pc:picChg>
        <pc:picChg chg="add del">
          <ac:chgData name="Benita  Anandraj" userId="69235f29-2f69-4f29-aece-4a0fd1dc05c7" providerId="ADAL" clId="{A3E58B56-DD56-4876-B4EA-AC7E28AEE1F5}" dt="2024-04-09T08:20:20.356" v="3716" actId="478"/>
          <ac:picMkLst>
            <pc:docMk/>
            <pc:sldMk cId="1270662725" sldId="2144"/>
            <ac:picMk id="10244" creationId="{C0387360-B968-D8EC-0650-D208D8C15C32}"/>
          </ac:picMkLst>
        </pc:picChg>
        <pc:picChg chg="add del">
          <ac:chgData name="Benita  Anandraj" userId="69235f29-2f69-4f29-aece-4a0fd1dc05c7" providerId="ADAL" clId="{A3E58B56-DD56-4876-B4EA-AC7E28AEE1F5}" dt="2024-04-09T08:20:36.470" v="3718" actId="478"/>
          <ac:picMkLst>
            <pc:docMk/>
            <pc:sldMk cId="1270662725" sldId="2144"/>
            <ac:picMk id="10246" creationId="{315D0304-05D4-C755-C319-B11E92363CFD}"/>
          </ac:picMkLst>
        </pc:picChg>
        <pc:picChg chg="add del mod">
          <ac:chgData name="Benita  Anandraj" userId="69235f29-2f69-4f29-aece-4a0fd1dc05c7" providerId="ADAL" clId="{A3E58B56-DD56-4876-B4EA-AC7E28AEE1F5}" dt="2024-04-09T08:23:36.146" v="3765" actId="478"/>
          <ac:picMkLst>
            <pc:docMk/>
            <pc:sldMk cId="1270662725" sldId="2144"/>
            <ac:picMk id="10248" creationId="{AD3DD9DC-3005-5374-42B7-0F5FA19CC640}"/>
          </ac:picMkLst>
        </pc:picChg>
        <pc:picChg chg="add del mod">
          <ac:chgData name="Benita  Anandraj" userId="69235f29-2f69-4f29-aece-4a0fd1dc05c7" providerId="ADAL" clId="{A3E58B56-DD56-4876-B4EA-AC7E28AEE1F5}" dt="2024-04-09T09:25:41.790" v="4083" actId="478"/>
          <ac:picMkLst>
            <pc:docMk/>
            <pc:sldMk cId="1270662725" sldId="2144"/>
            <ac:picMk id="10250" creationId="{BB3BAD11-1D4D-5BCE-EB4E-95244D522B87}"/>
          </ac:picMkLst>
        </pc:picChg>
        <pc:picChg chg="add del mod">
          <ac:chgData name="Benita  Anandraj" userId="69235f29-2f69-4f29-aece-4a0fd1dc05c7" providerId="ADAL" clId="{A3E58B56-DD56-4876-B4EA-AC7E28AEE1F5}" dt="2024-04-09T09:25:38.832" v="4082" actId="478"/>
          <ac:picMkLst>
            <pc:docMk/>
            <pc:sldMk cId="1270662725" sldId="2144"/>
            <ac:picMk id="10252" creationId="{5254B1C1-9F9F-070F-E35B-7EEB0A1D8AEF}"/>
          </ac:picMkLst>
        </pc:picChg>
        <pc:picChg chg="add del mod">
          <ac:chgData name="Benita  Anandraj" userId="69235f29-2f69-4f29-aece-4a0fd1dc05c7" providerId="ADAL" clId="{A3E58B56-DD56-4876-B4EA-AC7E28AEE1F5}" dt="2024-04-09T09:25:36.161" v="4081" actId="478"/>
          <ac:picMkLst>
            <pc:docMk/>
            <pc:sldMk cId="1270662725" sldId="2144"/>
            <ac:picMk id="10254" creationId="{500FE4D3-A784-C8E0-6242-471D9F4FA4AC}"/>
          </ac:picMkLst>
        </pc:picChg>
        <pc:picChg chg="add del mod">
          <ac:chgData name="Benita  Anandraj" userId="69235f29-2f69-4f29-aece-4a0fd1dc05c7" providerId="ADAL" clId="{A3E58B56-DD56-4876-B4EA-AC7E28AEE1F5}" dt="2024-04-09T09:25:46.892" v="4085" actId="478"/>
          <ac:picMkLst>
            <pc:docMk/>
            <pc:sldMk cId="1270662725" sldId="2144"/>
            <ac:picMk id="10256" creationId="{218596B9-EBD7-0B75-C80E-E48A126B013D}"/>
          </ac:picMkLst>
        </pc:picChg>
        <pc:picChg chg="add del mod">
          <ac:chgData name="Benita  Anandraj" userId="69235f29-2f69-4f29-aece-4a0fd1dc05c7" providerId="ADAL" clId="{A3E58B56-DD56-4876-B4EA-AC7E28AEE1F5}" dt="2024-04-09T09:25:44.313" v="4084" actId="478"/>
          <ac:picMkLst>
            <pc:docMk/>
            <pc:sldMk cId="1270662725" sldId="2144"/>
            <ac:picMk id="10258" creationId="{53B2CB41-5C25-BC87-8C6B-512CC60C3F5D}"/>
          </ac:picMkLst>
        </pc:picChg>
        <pc:picChg chg="add mod">
          <ac:chgData name="Benita  Anandraj" userId="69235f29-2f69-4f29-aece-4a0fd1dc05c7" providerId="ADAL" clId="{A3E58B56-DD56-4876-B4EA-AC7E28AEE1F5}" dt="2024-04-09T10:05:43.115" v="4292" actId="164"/>
          <ac:picMkLst>
            <pc:docMk/>
            <pc:sldMk cId="1270662725" sldId="2144"/>
            <ac:picMk id="10260" creationId="{06C78675-14DF-880F-3DBC-D1FED37EF5BF}"/>
          </ac:picMkLst>
        </pc:picChg>
        <pc:cxnChg chg="add mod topLvl">
          <ac:chgData name="Benita  Anandraj" userId="69235f29-2f69-4f29-aece-4a0fd1dc05c7" providerId="ADAL" clId="{A3E58B56-DD56-4876-B4EA-AC7E28AEE1F5}" dt="2024-04-09T10:06:48.437" v="4305" actId="1076"/>
          <ac:cxnSpMkLst>
            <pc:docMk/>
            <pc:sldMk cId="1270662725" sldId="2144"/>
            <ac:cxnSpMk id="23" creationId="{66EAC092-8DB3-114F-BCE1-7D86163040E1}"/>
          </ac:cxnSpMkLst>
        </pc:cxnChg>
        <pc:cxnChg chg="add mod topLvl">
          <ac:chgData name="Benita  Anandraj" userId="69235f29-2f69-4f29-aece-4a0fd1dc05c7" providerId="ADAL" clId="{A3E58B56-DD56-4876-B4EA-AC7E28AEE1F5}" dt="2024-04-09T10:05:22.057" v="4288" actId="164"/>
          <ac:cxnSpMkLst>
            <pc:docMk/>
            <pc:sldMk cId="1270662725" sldId="2144"/>
            <ac:cxnSpMk id="24" creationId="{CBA89FFF-F24A-0C70-74AC-9570314A429A}"/>
          </ac:cxnSpMkLst>
        </pc:cxnChg>
        <pc:cxnChg chg="add mod topLvl">
          <ac:chgData name="Benita  Anandraj" userId="69235f29-2f69-4f29-aece-4a0fd1dc05c7" providerId="ADAL" clId="{A3E58B56-DD56-4876-B4EA-AC7E28AEE1F5}" dt="2024-04-09T10:05:27.498" v="4289" actId="164"/>
          <ac:cxnSpMkLst>
            <pc:docMk/>
            <pc:sldMk cId="1270662725" sldId="2144"/>
            <ac:cxnSpMk id="28" creationId="{25CA9DDF-1517-E5A2-AE13-33FD0EA624E4}"/>
          </ac:cxnSpMkLst>
        </pc:cxnChg>
        <pc:cxnChg chg="add mod topLvl">
          <ac:chgData name="Benita  Anandraj" userId="69235f29-2f69-4f29-aece-4a0fd1dc05c7" providerId="ADAL" clId="{A3E58B56-DD56-4876-B4EA-AC7E28AEE1F5}" dt="2024-04-09T10:05:31.510" v="4290" actId="164"/>
          <ac:cxnSpMkLst>
            <pc:docMk/>
            <pc:sldMk cId="1270662725" sldId="2144"/>
            <ac:cxnSpMk id="31" creationId="{D2C92A89-3AB3-2B12-1891-5860AA319C18}"/>
          </ac:cxnSpMkLst>
        </pc:cxnChg>
        <pc:cxnChg chg="add mod topLvl">
          <ac:chgData name="Benita  Anandraj" userId="69235f29-2f69-4f29-aece-4a0fd1dc05c7" providerId="ADAL" clId="{A3E58B56-DD56-4876-B4EA-AC7E28AEE1F5}" dt="2024-04-09T10:05:35.698" v="4291" actId="164"/>
          <ac:cxnSpMkLst>
            <pc:docMk/>
            <pc:sldMk cId="1270662725" sldId="2144"/>
            <ac:cxnSpMk id="34" creationId="{0E4EB343-DB69-9F45-B77A-21E79AAF101D}"/>
          </ac:cxnSpMkLst>
        </pc:cxnChg>
        <pc:cxnChg chg="add mod topLvl">
          <ac:chgData name="Benita  Anandraj" userId="69235f29-2f69-4f29-aece-4a0fd1dc05c7" providerId="ADAL" clId="{A3E58B56-DD56-4876-B4EA-AC7E28AEE1F5}" dt="2024-04-09T10:05:43.115" v="4292" actId="164"/>
          <ac:cxnSpMkLst>
            <pc:docMk/>
            <pc:sldMk cId="1270662725" sldId="2144"/>
            <ac:cxnSpMk id="37" creationId="{83A818D3-B84A-D273-08EC-32ABD8D27268}"/>
          </ac:cxnSpMkLst>
        </pc:cxnChg>
      </pc:sldChg>
      <pc:sldChg chg="addSp delSp modSp new del mod">
        <pc:chgData name="Benita  Anandraj" userId="69235f29-2f69-4f29-aece-4a0fd1dc05c7" providerId="ADAL" clId="{A3E58B56-DD56-4876-B4EA-AC7E28AEE1F5}" dt="2024-04-09T10:16:16.100" v="4422" actId="47"/>
        <pc:sldMkLst>
          <pc:docMk/>
          <pc:sldMk cId="36873305" sldId="2145"/>
        </pc:sldMkLst>
        <pc:spChg chg="add del">
          <ac:chgData name="Benita  Anandraj" userId="69235f29-2f69-4f29-aece-4a0fd1dc05c7" providerId="ADAL" clId="{A3E58B56-DD56-4876-B4EA-AC7E28AEE1F5}" dt="2024-04-09T10:11:23.999" v="4338" actId="478"/>
          <ac:spMkLst>
            <pc:docMk/>
            <pc:sldMk cId="36873305" sldId="2145"/>
            <ac:spMk id="7" creationId="{E1CF14BD-07C3-77C5-18B3-FC02AEBA40F9}"/>
          </ac:spMkLst>
        </pc:spChg>
        <pc:picChg chg="add mod ord">
          <ac:chgData name="Benita  Anandraj" userId="69235f29-2f69-4f29-aece-4a0fd1dc05c7" providerId="ADAL" clId="{A3E58B56-DD56-4876-B4EA-AC7E28AEE1F5}" dt="2024-04-09T10:11:38.677" v="4344" actId="1076"/>
          <ac:picMkLst>
            <pc:docMk/>
            <pc:sldMk cId="36873305" sldId="2145"/>
            <ac:picMk id="8" creationId="{B9C6B760-0AC1-0674-93B1-FA07EFF3D1DD}"/>
          </ac:picMkLst>
        </pc:picChg>
        <pc:picChg chg="add del mod">
          <ac:chgData name="Benita  Anandraj" userId="69235f29-2f69-4f29-aece-4a0fd1dc05c7" providerId="ADAL" clId="{A3E58B56-DD56-4876-B4EA-AC7E28AEE1F5}" dt="2024-04-09T10:11:19.445" v="4336" actId="478"/>
          <ac:picMkLst>
            <pc:docMk/>
            <pc:sldMk cId="36873305" sldId="2145"/>
            <ac:picMk id="11266" creationId="{7676DFD5-8308-815A-A7B5-C9071CC22503}"/>
          </ac:picMkLst>
        </pc:picChg>
        <pc:picChg chg="add del mod">
          <ac:chgData name="Benita  Anandraj" userId="69235f29-2f69-4f29-aece-4a0fd1dc05c7" providerId="ADAL" clId="{A3E58B56-DD56-4876-B4EA-AC7E28AEE1F5}" dt="2024-04-09T10:11:19.445" v="4336" actId="478"/>
          <ac:picMkLst>
            <pc:docMk/>
            <pc:sldMk cId="36873305" sldId="2145"/>
            <ac:picMk id="11268" creationId="{E907546E-4676-05BC-6795-D3B970AB2B58}"/>
          </ac:picMkLst>
        </pc:picChg>
        <pc:picChg chg="add del mod">
          <ac:chgData name="Benita  Anandraj" userId="69235f29-2f69-4f29-aece-4a0fd1dc05c7" providerId="ADAL" clId="{A3E58B56-DD56-4876-B4EA-AC7E28AEE1F5}" dt="2024-04-09T10:11:19.445" v="4336" actId="478"/>
          <ac:picMkLst>
            <pc:docMk/>
            <pc:sldMk cId="36873305" sldId="2145"/>
            <ac:picMk id="11270" creationId="{4B586E48-A1DE-C27E-DE3F-B704696DC77F}"/>
          </ac:picMkLst>
        </pc:picChg>
        <pc:picChg chg="add del mod">
          <ac:chgData name="Benita  Anandraj" userId="69235f29-2f69-4f29-aece-4a0fd1dc05c7" providerId="ADAL" clId="{A3E58B56-DD56-4876-B4EA-AC7E28AEE1F5}" dt="2024-04-09T10:11:19.445" v="4336" actId="478"/>
          <ac:picMkLst>
            <pc:docMk/>
            <pc:sldMk cId="36873305" sldId="2145"/>
            <ac:picMk id="11272" creationId="{A4522C24-5C61-8676-7565-B06000649FD9}"/>
          </ac:picMkLst>
        </pc:picChg>
        <pc:picChg chg="add del mod">
          <ac:chgData name="Benita  Anandraj" userId="69235f29-2f69-4f29-aece-4a0fd1dc05c7" providerId="ADAL" clId="{A3E58B56-DD56-4876-B4EA-AC7E28AEE1F5}" dt="2024-04-09T10:11:19.445" v="4336" actId="478"/>
          <ac:picMkLst>
            <pc:docMk/>
            <pc:sldMk cId="36873305" sldId="2145"/>
            <ac:picMk id="11274" creationId="{A18D540E-A348-06BA-7FFE-F4C288458ECC}"/>
          </ac:picMkLst>
        </pc:picChg>
        <pc:picChg chg="add del mod">
          <ac:chgData name="Benita  Anandraj" userId="69235f29-2f69-4f29-aece-4a0fd1dc05c7" providerId="ADAL" clId="{A3E58B56-DD56-4876-B4EA-AC7E28AEE1F5}" dt="2024-04-09T10:12:22.894" v="4348" actId="21"/>
          <ac:picMkLst>
            <pc:docMk/>
            <pc:sldMk cId="36873305" sldId="2145"/>
            <ac:picMk id="11278" creationId="{43938807-9B0E-2700-3D78-92A98C61AD48}"/>
          </ac:picMkLst>
        </pc:picChg>
      </pc:sldChg>
      <pc:sldChg chg="modSp new mod">
        <pc:chgData name="Benita  Anandraj" userId="69235f29-2f69-4f29-aece-4a0fd1dc05c7" providerId="ADAL" clId="{A3E58B56-DD56-4876-B4EA-AC7E28AEE1F5}" dt="2024-04-11T10:15:35.249" v="10407" actId="20577"/>
        <pc:sldMkLst>
          <pc:docMk/>
          <pc:sldMk cId="2547201203" sldId="2145"/>
        </pc:sldMkLst>
        <pc:spChg chg="mod">
          <ac:chgData name="Benita  Anandraj" userId="69235f29-2f69-4f29-aece-4a0fd1dc05c7" providerId="ADAL" clId="{A3E58B56-DD56-4876-B4EA-AC7E28AEE1F5}" dt="2024-04-11T10:15:35.249" v="10407" actId="20577"/>
          <ac:spMkLst>
            <pc:docMk/>
            <pc:sldMk cId="2547201203" sldId="2145"/>
            <ac:spMk id="2" creationId="{C3DBC501-5253-F57F-D7B1-938BD81C2C21}"/>
          </ac:spMkLst>
        </pc:spChg>
        <pc:spChg chg="mod">
          <ac:chgData name="Benita  Anandraj" userId="69235f29-2f69-4f29-aece-4a0fd1dc05c7" providerId="ADAL" clId="{A3E58B56-DD56-4876-B4EA-AC7E28AEE1F5}" dt="2024-04-11T03:09:06.245" v="5098"/>
          <ac:spMkLst>
            <pc:docMk/>
            <pc:sldMk cId="2547201203" sldId="2145"/>
            <ac:spMk id="3" creationId="{ECA3E27D-9344-4737-1772-EDCE1EE84A2E}"/>
          </ac:spMkLst>
        </pc:spChg>
        <pc:spChg chg="mod">
          <ac:chgData name="Benita  Anandraj" userId="69235f29-2f69-4f29-aece-4a0fd1dc05c7" providerId="ADAL" clId="{A3E58B56-DD56-4876-B4EA-AC7E28AEE1F5}" dt="2024-04-11T03:09:10.032" v="5109" actId="20577"/>
          <ac:spMkLst>
            <pc:docMk/>
            <pc:sldMk cId="2547201203" sldId="2145"/>
            <ac:spMk id="4" creationId="{20E28D9C-D5BF-094D-BD9B-B78041FADFF0}"/>
          </ac:spMkLst>
        </pc:spChg>
      </pc:sldChg>
      <pc:sldChg chg="modSp new mod">
        <pc:chgData name="Benita  Anandraj" userId="69235f29-2f69-4f29-aece-4a0fd1dc05c7" providerId="ADAL" clId="{A3E58B56-DD56-4876-B4EA-AC7E28AEE1F5}" dt="2024-04-11T03:27:56.726" v="5271" actId="20577"/>
        <pc:sldMkLst>
          <pc:docMk/>
          <pc:sldMk cId="1228858062" sldId="2146"/>
        </pc:sldMkLst>
        <pc:spChg chg="mod">
          <ac:chgData name="Benita  Anandraj" userId="69235f29-2f69-4f29-aece-4a0fd1dc05c7" providerId="ADAL" clId="{A3E58B56-DD56-4876-B4EA-AC7E28AEE1F5}" dt="2024-04-11T03:27:56.726" v="5271" actId="20577"/>
          <ac:spMkLst>
            <pc:docMk/>
            <pc:sldMk cId="1228858062" sldId="2146"/>
            <ac:spMk id="2" creationId="{AA162CE9-B3E0-B726-3C11-96B3B6F0437F}"/>
          </ac:spMkLst>
        </pc:spChg>
        <pc:spChg chg="mod">
          <ac:chgData name="Benita  Anandraj" userId="69235f29-2f69-4f29-aece-4a0fd1dc05c7" providerId="ADAL" clId="{A3E58B56-DD56-4876-B4EA-AC7E28AEE1F5}" dt="2024-04-11T03:26:55.350" v="5224" actId="20577"/>
          <ac:spMkLst>
            <pc:docMk/>
            <pc:sldMk cId="1228858062" sldId="2146"/>
            <ac:spMk id="3" creationId="{13B14704-455F-19BF-9D27-F771FE4F17A2}"/>
          </ac:spMkLst>
        </pc:spChg>
        <pc:spChg chg="mod">
          <ac:chgData name="Benita  Anandraj" userId="69235f29-2f69-4f29-aece-4a0fd1dc05c7" providerId="ADAL" clId="{A3E58B56-DD56-4876-B4EA-AC7E28AEE1F5}" dt="2024-04-11T03:27:03.018" v="5244" actId="20577"/>
          <ac:spMkLst>
            <pc:docMk/>
            <pc:sldMk cId="1228858062" sldId="2146"/>
            <ac:spMk id="4" creationId="{319ED15A-328C-BA29-9033-7E8984FBA717}"/>
          </ac:spMkLst>
        </pc:spChg>
      </pc:sldChg>
      <pc:sldChg chg="addSp delSp modSp add mod modAnim">
        <pc:chgData name="Benita  Anandraj" userId="69235f29-2f69-4f29-aece-4a0fd1dc05c7" providerId="ADAL" clId="{A3E58B56-DD56-4876-B4EA-AC7E28AEE1F5}" dt="2024-04-11T05:15:32.525" v="8193" actId="207"/>
        <pc:sldMkLst>
          <pc:docMk/>
          <pc:sldMk cId="2001221046" sldId="2147"/>
        </pc:sldMkLst>
        <pc:spChg chg="mod">
          <ac:chgData name="Benita  Anandraj" userId="69235f29-2f69-4f29-aece-4a0fd1dc05c7" providerId="ADAL" clId="{A3E58B56-DD56-4876-B4EA-AC7E28AEE1F5}" dt="2024-04-11T05:10:28.931" v="8011" actId="2710"/>
          <ac:spMkLst>
            <pc:docMk/>
            <pc:sldMk cId="2001221046" sldId="2147"/>
            <ac:spMk id="2" creationId="{AA162CE9-B3E0-B726-3C11-96B3B6F0437F}"/>
          </ac:spMkLst>
        </pc:spChg>
        <pc:spChg chg="add mod">
          <ac:chgData name="Benita  Anandraj" userId="69235f29-2f69-4f29-aece-4a0fd1dc05c7" providerId="ADAL" clId="{A3E58B56-DD56-4876-B4EA-AC7E28AEE1F5}" dt="2024-04-11T03:56:24.555" v="5739" actId="6549"/>
          <ac:spMkLst>
            <pc:docMk/>
            <pc:sldMk cId="2001221046" sldId="2147"/>
            <ac:spMk id="7" creationId="{7A35AC55-E9E7-57BB-F667-1747D2E7F2A0}"/>
          </ac:spMkLst>
        </pc:spChg>
        <pc:spChg chg="add mod">
          <ac:chgData name="Benita  Anandraj" userId="69235f29-2f69-4f29-aece-4a0fd1dc05c7" providerId="ADAL" clId="{A3E58B56-DD56-4876-B4EA-AC7E28AEE1F5}" dt="2024-04-11T03:56:08.286" v="5719" actId="478"/>
          <ac:spMkLst>
            <pc:docMk/>
            <pc:sldMk cId="2001221046" sldId="2147"/>
            <ac:spMk id="8" creationId="{4FBEF209-42C1-7577-26F0-CB662AFE6EFF}"/>
          </ac:spMkLst>
        </pc:spChg>
        <pc:spChg chg="add mod">
          <ac:chgData name="Benita  Anandraj" userId="69235f29-2f69-4f29-aece-4a0fd1dc05c7" providerId="ADAL" clId="{A3E58B56-DD56-4876-B4EA-AC7E28AEE1F5}" dt="2024-04-11T03:56:57.243" v="5746" actId="207"/>
          <ac:spMkLst>
            <pc:docMk/>
            <pc:sldMk cId="2001221046" sldId="2147"/>
            <ac:spMk id="10" creationId="{E4345FDD-0DA3-0318-26FB-9F6B419E4A63}"/>
          </ac:spMkLst>
        </pc:spChg>
        <pc:spChg chg="add mod">
          <ac:chgData name="Benita  Anandraj" userId="69235f29-2f69-4f29-aece-4a0fd1dc05c7" providerId="ADAL" clId="{A3E58B56-DD56-4876-B4EA-AC7E28AEE1F5}" dt="2024-04-11T03:52:24.422" v="5705" actId="1035"/>
          <ac:spMkLst>
            <pc:docMk/>
            <pc:sldMk cId="2001221046" sldId="2147"/>
            <ac:spMk id="11" creationId="{9C92F3FC-1B3D-B015-23F3-09F3C21E56D2}"/>
          </ac:spMkLst>
        </pc:spChg>
        <pc:spChg chg="add mod">
          <ac:chgData name="Benita  Anandraj" userId="69235f29-2f69-4f29-aece-4a0fd1dc05c7" providerId="ADAL" clId="{A3E58B56-DD56-4876-B4EA-AC7E28AEE1F5}" dt="2024-04-11T04:03:37.569" v="5961" actId="20577"/>
          <ac:spMkLst>
            <pc:docMk/>
            <pc:sldMk cId="2001221046" sldId="2147"/>
            <ac:spMk id="13" creationId="{EE0B0FF3-2744-BB9C-145D-2CC8AF97F181}"/>
          </ac:spMkLst>
        </pc:spChg>
        <pc:spChg chg="add mod">
          <ac:chgData name="Benita  Anandraj" userId="69235f29-2f69-4f29-aece-4a0fd1dc05c7" providerId="ADAL" clId="{A3E58B56-DD56-4876-B4EA-AC7E28AEE1F5}" dt="2024-04-11T04:03:41.965" v="5969" actId="20577"/>
          <ac:spMkLst>
            <pc:docMk/>
            <pc:sldMk cId="2001221046" sldId="2147"/>
            <ac:spMk id="14" creationId="{847B610F-F31A-DF1B-646D-EAF924C33AE1}"/>
          </ac:spMkLst>
        </pc:spChg>
        <pc:spChg chg="add mod">
          <ac:chgData name="Benita  Anandraj" userId="69235f29-2f69-4f29-aece-4a0fd1dc05c7" providerId="ADAL" clId="{A3E58B56-DD56-4876-B4EA-AC7E28AEE1F5}" dt="2024-04-11T03:57:37.833" v="5752" actId="1076"/>
          <ac:spMkLst>
            <pc:docMk/>
            <pc:sldMk cId="2001221046" sldId="2147"/>
            <ac:spMk id="18" creationId="{EBE4BD9E-E45B-A1DB-9188-3344F10AC205}"/>
          </ac:spMkLst>
        </pc:spChg>
        <pc:spChg chg="add mod">
          <ac:chgData name="Benita  Anandraj" userId="69235f29-2f69-4f29-aece-4a0fd1dc05c7" providerId="ADAL" clId="{A3E58B56-DD56-4876-B4EA-AC7E28AEE1F5}" dt="2024-04-11T05:11:11.891" v="8025" actId="164"/>
          <ac:spMkLst>
            <pc:docMk/>
            <pc:sldMk cId="2001221046" sldId="2147"/>
            <ac:spMk id="19" creationId="{0EB3107B-40AF-234E-DDBE-45758B4A9F18}"/>
          </ac:spMkLst>
        </pc:spChg>
        <pc:spChg chg="add mod">
          <ac:chgData name="Benita  Anandraj" userId="69235f29-2f69-4f29-aece-4a0fd1dc05c7" providerId="ADAL" clId="{A3E58B56-DD56-4876-B4EA-AC7E28AEE1F5}" dt="2024-04-11T05:11:11.891" v="8025" actId="164"/>
          <ac:spMkLst>
            <pc:docMk/>
            <pc:sldMk cId="2001221046" sldId="2147"/>
            <ac:spMk id="20" creationId="{DF22B7AF-860A-3724-144E-92ACA61264AC}"/>
          </ac:spMkLst>
        </pc:spChg>
        <pc:spChg chg="add mod">
          <ac:chgData name="Benita  Anandraj" userId="69235f29-2f69-4f29-aece-4a0fd1dc05c7" providerId="ADAL" clId="{A3E58B56-DD56-4876-B4EA-AC7E28AEE1F5}" dt="2024-04-11T05:15:32.525" v="8193" actId="207"/>
          <ac:spMkLst>
            <pc:docMk/>
            <pc:sldMk cId="2001221046" sldId="2147"/>
            <ac:spMk id="22" creationId="{DBEDA38F-971D-9B7F-7D6F-2902CC6AD959}"/>
          </ac:spMkLst>
        </pc:spChg>
        <pc:grpChg chg="add mod">
          <ac:chgData name="Benita  Anandraj" userId="69235f29-2f69-4f29-aece-4a0fd1dc05c7" providerId="ADAL" clId="{A3E58B56-DD56-4876-B4EA-AC7E28AEE1F5}" dt="2024-04-11T03:56:08.286" v="5719" actId="478"/>
          <ac:grpSpMkLst>
            <pc:docMk/>
            <pc:sldMk cId="2001221046" sldId="2147"/>
            <ac:grpSpMk id="9" creationId="{04195722-F784-FFC3-5F5B-7D4A80C62D41}"/>
          </ac:grpSpMkLst>
        </pc:grpChg>
        <pc:grpChg chg="add mod">
          <ac:chgData name="Benita  Anandraj" userId="69235f29-2f69-4f29-aece-4a0fd1dc05c7" providerId="ADAL" clId="{A3E58B56-DD56-4876-B4EA-AC7E28AEE1F5}" dt="2024-04-11T03:52:35.820" v="5708" actId="164"/>
          <ac:grpSpMkLst>
            <pc:docMk/>
            <pc:sldMk cId="2001221046" sldId="2147"/>
            <ac:grpSpMk id="12" creationId="{CFC51FB2-6054-5CF1-D6EC-86E45DF5CEB3}"/>
          </ac:grpSpMkLst>
        </pc:grpChg>
        <pc:grpChg chg="add mod">
          <ac:chgData name="Benita  Anandraj" userId="69235f29-2f69-4f29-aece-4a0fd1dc05c7" providerId="ADAL" clId="{A3E58B56-DD56-4876-B4EA-AC7E28AEE1F5}" dt="2024-04-11T03:56:13.530" v="5720" actId="164"/>
          <ac:grpSpMkLst>
            <pc:docMk/>
            <pc:sldMk cId="2001221046" sldId="2147"/>
            <ac:grpSpMk id="15" creationId="{11D5B18E-5746-D507-250E-4B86E1C67FA6}"/>
          </ac:grpSpMkLst>
        </pc:grpChg>
        <pc:grpChg chg="add mod">
          <ac:chgData name="Benita  Anandraj" userId="69235f29-2f69-4f29-aece-4a0fd1dc05c7" providerId="ADAL" clId="{A3E58B56-DD56-4876-B4EA-AC7E28AEE1F5}" dt="2024-04-11T03:52:35.820" v="5708" actId="164"/>
          <ac:grpSpMkLst>
            <pc:docMk/>
            <pc:sldMk cId="2001221046" sldId="2147"/>
            <ac:grpSpMk id="16" creationId="{E90D80E6-23B0-8B48-9892-E534979B3EAD}"/>
          </ac:grpSpMkLst>
        </pc:grpChg>
        <pc:grpChg chg="add mod">
          <ac:chgData name="Benita  Anandraj" userId="69235f29-2f69-4f29-aece-4a0fd1dc05c7" providerId="ADAL" clId="{A3E58B56-DD56-4876-B4EA-AC7E28AEE1F5}" dt="2024-04-11T03:56:13.530" v="5720" actId="164"/>
          <ac:grpSpMkLst>
            <pc:docMk/>
            <pc:sldMk cId="2001221046" sldId="2147"/>
            <ac:grpSpMk id="17" creationId="{8D39CD3C-9CC0-91F5-A4B8-96AE0D46C1B8}"/>
          </ac:grpSpMkLst>
        </pc:grpChg>
        <pc:grpChg chg="add mod">
          <ac:chgData name="Benita  Anandraj" userId="69235f29-2f69-4f29-aece-4a0fd1dc05c7" providerId="ADAL" clId="{A3E58B56-DD56-4876-B4EA-AC7E28AEE1F5}" dt="2024-04-11T05:11:11.891" v="8025" actId="164"/>
          <ac:grpSpMkLst>
            <pc:docMk/>
            <pc:sldMk cId="2001221046" sldId="2147"/>
            <ac:grpSpMk id="21" creationId="{A53B312F-0AD5-9FE5-D277-E02A530C69DA}"/>
          </ac:grpSpMkLst>
        </pc:grpChg>
        <pc:picChg chg="add del mod">
          <ac:chgData name="Benita  Anandraj" userId="69235f29-2f69-4f29-aece-4a0fd1dc05c7" providerId="ADAL" clId="{A3E58B56-DD56-4876-B4EA-AC7E28AEE1F5}" dt="2024-04-11T03:56:08.286" v="5719" actId="478"/>
          <ac:picMkLst>
            <pc:docMk/>
            <pc:sldMk cId="2001221046" sldId="2147"/>
            <ac:picMk id="1026" creationId="{6BA9FD01-0B12-5994-F395-3E7BBE07FD2E}"/>
          </ac:picMkLst>
        </pc:picChg>
        <pc:picChg chg="add mod">
          <ac:chgData name="Benita  Anandraj" userId="69235f29-2f69-4f29-aece-4a0fd1dc05c7" providerId="ADAL" clId="{A3E58B56-DD56-4876-B4EA-AC7E28AEE1F5}" dt="2024-04-11T03:52:24.422" v="5705" actId="1035"/>
          <ac:picMkLst>
            <pc:docMk/>
            <pc:sldMk cId="2001221046" sldId="2147"/>
            <ac:picMk id="1028" creationId="{D26F8572-58D0-D933-7B97-5A238192D28E}"/>
          </ac:picMkLst>
        </pc:picChg>
        <pc:picChg chg="add mod">
          <ac:chgData name="Benita  Anandraj" userId="69235f29-2f69-4f29-aece-4a0fd1dc05c7" providerId="ADAL" clId="{A3E58B56-DD56-4876-B4EA-AC7E28AEE1F5}" dt="2024-04-11T03:56:13.530" v="5720" actId="164"/>
          <ac:picMkLst>
            <pc:docMk/>
            <pc:sldMk cId="2001221046" sldId="2147"/>
            <ac:picMk id="1030" creationId="{512C087B-667C-2071-CB39-38D4D06186B4}"/>
          </ac:picMkLst>
        </pc:picChg>
      </pc:sldChg>
      <pc:sldChg chg="addSp delSp modSp add mod modAnim">
        <pc:chgData name="Benita  Anandraj" userId="69235f29-2f69-4f29-aece-4a0fd1dc05c7" providerId="ADAL" clId="{A3E58B56-DD56-4876-B4EA-AC7E28AEE1F5}" dt="2024-04-11T05:13:02.866" v="8152" actId="6549"/>
        <pc:sldMkLst>
          <pc:docMk/>
          <pc:sldMk cId="2171485643" sldId="2148"/>
        </pc:sldMkLst>
        <pc:spChg chg="mod">
          <ac:chgData name="Benita  Anandraj" userId="69235f29-2f69-4f29-aece-4a0fd1dc05c7" providerId="ADAL" clId="{A3E58B56-DD56-4876-B4EA-AC7E28AEE1F5}" dt="2024-04-11T04:00:42.166" v="5920" actId="20577"/>
          <ac:spMkLst>
            <pc:docMk/>
            <pc:sldMk cId="2171485643" sldId="2148"/>
            <ac:spMk id="2" creationId="{AA162CE9-B3E0-B726-3C11-96B3B6F0437F}"/>
          </ac:spMkLst>
        </pc:spChg>
        <pc:spChg chg="mod">
          <ac:chgData name="Benita  Anandraj" userId="69235f29-2f69-4f29-aece-4a0fd1dc05c7" providerId="ADAL" clId="{A3E58B56-DD56-4876-B4EA-AC7E28AEE1F5}" dt="2024-04-11T04:02:00.788" v="5931" actId="1076"/>
          <ac:spMkLst>
            <pc:docMk/>
            <pc:sldMk cId="2171485643" sldId="2148"/>
            <ac:spMk id="7" creationId="{7A35AC55-E9E7-57BB-F667-1747D2E7F2A0}"/>
          </ac:spMkLst>
        </pc:spChg>
        <pc:spChg chg="mod">
          <ac:chgData name="Benita  Anandraj" userId="69235f29-2f69-4f29-aece-4a0fd1dc05c7" providerId="ADAL" clId="{A3E58B56-DD56-4876-B4EA-AC7E28AEE1F5}" dt="2024-04-11T04:02:00.788" v="5931" actId="1076"/>
          <ac:spMkLst>
            <pc:docMk/>
            <pc:sldMk cId="2171485643" sldId="2148"/>
            <ac:spMk id="8" creationId="{4FBEF209-42C1-7577-26F0-CB662AFE6EFF}"/>
          </ac:spMkLst>
        </pc:spChg>
        <pc:spChg chg="mod">
          <ac:chgData name="Benita  Anandraj" userId="69235f29-2f69-4f29-aece-4a0fd1dc05c7" providerId="ADAL" clId="{A3E58B56-DD56-4876-B4EA-AC7E28AEE1F5}" dt="2024-04-11T05:12:34.077" v="8138" actId="6549"/>
          <ac:spMkLst>
            <pc:docMk/>
            <pc:sldMk cId="2171485643" sldId="2148"/>
            <ac:spMk id="10" creationId="{E4345FDD-0DA3-0318-26FB-9F6B419E4A63}"/>
          </ac:spMkLst>
        </pc:spChg>
        <pc:spChg chg="mod">
          <ac:chgData name="Benita  Anandraj" userId="69235f29-2f69-4f29-aece-4a0fd1dc05c7" providerId="ADAL" clId="{A3E58B56-DD56-4876-B4EA-AC7E28AEE1F5}" dt="2024-04-11T05:12:55.478" v="8150" actId="6549"/>
          <ac:spMkLst>
            <pc:docMk/>
            <pc:sldMk cId="2171485643" sldId="2148"/>
            <ac:spMk id="11" creationId="{9C92F3FC-1B3D-B015-23F3-09F3C21E56D2}"/>
          </ac:spMkLst>
        </pc:spChg>
        <pc:spChg chg="mod">
          <ac:chgData name="Benita  Anandraj" userId="69235f29-2f69-4f29-aece-4a0fd1dc05c7" providerId="ADAL" clId="{A3E58B56-DD56-4876-B4EA-AC7E28AEE1F5}" dt="2024-04-11T04:03:48.156" v="5972" actId="20577"/>
          <ac:spMkLst>
            <pc:docMk/>
            <pc:sldMk cId="2171485643" sldId="2148"/>
            <ac:spMk id="13" creationId="{EE0B0FF3-2744-BB9C-145D-2CC8AF97F181}"/>
          </ac:spMkLst>
        </pc:spChg>
        <pc:spChg chg="mod">
          <ac:chgData name="Benita  Anandraj" userId="69235f29-2f69-4f29-aece-4a0fd1dc05c7" providerId="ADAL" clId="{A3E58B56-DD56-4876-B4EA-AC7E28AEE1F5}" dt="2024-04-11T04:03:52.730" v="5980" actId="20577"/>
          <ac:spMkLst>
            <pc:docMk/>
            <pc:sldMk cId="2171485643" sldId="2148"/>
            <ac:spMk id="14" creationId="{847B610F-F31A-DF1B-646D-EAF924C33AE1}"/>
          </ac:spMkLst>
        </pc:spChg>
        <pc:spChg chg="mod">
          <ac:chgData name="Benita  Anandraj" userId="69235f29-2f69-4f29-aece-4a0fd1dc05c7" providerId="ADAL" clId="{A3E58B56-DD56-4876-B4EA-AC7E28AEE1F5}" dt="2024-04-11T04:02:47.306" v="5943" actId="14100"/>
          <ac:spMkLst>
            <pc:docMk/>
            <pc:sldMk cId="2171485643" sldId="2148"/>
            <ac:spMk id="18" creationId="{EBE4BD9E-E45B-A1DB-9188-3344F10AC205}"/>
          </ac:spMkLst>
        </pc:spChg>
        <pc:spChg chg="mod">
          <ac:chgData name="Benita  Anandraj" userId="69235f29-2f69-4f29-aece-4a0fd1dc05c7" providerId="ADAL" clId="{A3E58B56-DD56-4876-B4EA-AC7E28AEE1F5}" dt="2024-04-11T04:12:06.731" v="6045" actId="1076"/>
          <ac:spMkLst>
            <pc:docMk/>
            <pc:sldMk cId="2171485643" sldId="2148"/>
            <ac:spMk id="21" creationId="{4562C0CC-B754-E0B4-C56B-C8AE0C254919}"/>
          </ac:spMkLst>
        </pc:spChg>
        <pc:spChg chg="mod">
          <ac:chgData name="Benita  Anandraj" userId="69235f29-2f69-4f29-aece-4a0fd1dc05c7" providerId="ADAL" clId="{A3E58B56-DD56-4876-B4EA-AC7E28AEE1F5}" dt="2024-04-11T05:13:00.106" v="8151" actId="6549"/>
          <ac:spMkLst>
            <pc:docMk/>
            <pc:sldMk cId="2171485643" sldId="2148"/>
            <ac:spMk id="23" creationId="{B20A13F6-2527-7760-F13A-56F4C34BBF6B}"/>
          </ac:spMkLst>
        </pc:spChg>
        <pc:spChg chg="mod">
          <ac:chgData name="Benita  Anandraj" userId="69235f29-2f69-4f29-aece-4a0fd1dc05c7" providerId="ADAL" clId="{A3E58B56-DD56-4876-B4EA-AC7E28AEE1F5}" dt="2024-04-11T05:13:02.866" v="8152" actId="6549"/>
          <ac:spMkLst>
            <pc:docMk/>
            <pc:sldMk cId="2171485643" sldId="2148"/>
            <ac:spMk id="24" creationId="{29411E08-E96C-9566-8E01-11B1378D4742}"/>
          </ac:spMkLst>
        </pc:spChg>
        <pc:spChg chg="add mod">
          <ac:chgData name="Benita  Anandraj" userId="69235f29-2f69-4f29-aece-4a0fd1dc05c7" providerId="ADAL" clId="{A3E58B56-DD56-4876-B4EA-AC7E28AEE1F5}" dt="2024-04-11T04:15:20.741" v="6214" actId="1076"/>
          <ac:spMkLst>
            <pc:docMk/>
            <pc:sldMk cId="2171485643" sldId="2148"/>
            <ac:spMk id="26" creationId="{6AD055E7-557A-5DC4-D8F2-A02A18D29064}"/>
          </ac:spMkLst>
        </pc:spChg>
        <pc:grpChg chg="mod">
          <ac:chgData name="Benita  Anandraj" userId="69235f29-2f69-4f29-aece-4a0fd1dc05c7" providerId="ADAL" clId="{A3E58B56-DD56-4876-B4EA-AC7E28AEE1F5}" dt="2024-04-11T04:02:00.788" v="5931" actId="1076"/>
          <ac:grpSpMkLst>
            <pc:docMk/>
            <pc:sldMk cId="2171485643" sldId="2148"/>
            <ac:grpSpMk id="9" creationId="{04195722-F784-FFC3-5F5B-7D4A80C62D41}"/>
          </ac:grpSpMkLst>
        </pc:grpChg>
        <pc:grpChg chg="mod">
          <ac:chgData name="Benita  Anandraj" userId="69235f29-2f69-4f29-aece-4a0fd1dc05c7" providerId="ADAL" clId="{A3E58B56-DD56-4876-B4EA-AC7E28AEE1F5}" dt="2024-04-11T04:02:44.907" v="5942" actId="1076"/>
          <ac:grpSpMkLst>
            <pc:docMk/>
            <pc:sldMk cId="2171485643" sldId="2148"/>
            <ac:grpSpMk id="12" creationId="{CFC51FB2-6054-5CF1-D6EC-86E45DF5CEB3}"/>
          </ac:grpSpMkLst>
        </pc:grpChg>
        <pc:grpChg chg="mod">
          <ac:chgData name="Benita  Anandraj" userId="69235f29-2f69-4f29-aece-4a0fd1dc05c7" providerId="ADAL" clId="{A3E58B56-DD56-4876-B4EA-AC7E28AEE1F5}" dt="2024-04-11T04:02:00.788" v="5931" actId="1076"/>
          <ac:grpSpMkLst>
            <pc:docMk/>
            <pc:sldMk cId="2171485643" sldId="2148"/>
            <ac:grpSpMk id="15" creationId="{11D5B18E-5746-D507-250E-4B86E1C67FA6}"/>
          </ac:grpSpMkLst>
        </pc:grpChg>
        <pc:grpChg chg="mod">
          <ac:chgData name="Benita  Anandraj" userId="69235f29-2f69-4f29-aece-4a0fd1dc05c7" providerId="ADAL" clId="{A3E58B56-DD56-4876-B4EA-AC7E28AEE1F5}" dt="2024-04-11T04:02:44.907" v="5942" actId="1076"/>
          <ac:grpSpMkLst>
            <pc:docMk/>
            <pc:sldMk cId="2171485643" sldId="2148"/>
            <ac:grpSpMk id="16" creationId="{E90D80E6-23B0-8B48-9892-E534979B3EAD}"/>
          </ac:grpSpMkLst>
        </pc:grpChg>
        <pc:grpChg chg="mod">
          <ac:chgData name="Benita  Anandraj" userId="69235f29-2f69-4f29-aece-4a0fd1dc05c7" providerId="ADAL" clId="{A3E58B56-DD56-4876-B4EA-AC7E28AEE1F5}" dt="2024-04-11T04:02:00.788" v="5931" actId="1076"/>
          <ac:grpSpMkLst>
            <pc:docMk/>
            <pc:sldMk cId="2171485643" sldId="2148"/>
            <ac:grpSpMk id="17" creationId="{8D39CD3C-9CC0-91F5-A4B8-96AE0D46C1B8}"/>
          </ac:grpSpMkLst>
        </pc:grpChg>
        <pc:grpChg chg="add mod">
          <ac:chgData name="Benita  Anandraj" userId="69235f29-2f69-4f29-aece-4a0fd1dc05c7" providerId="ADAL" clId="{A3E58B56-DD56-4876-B4EA-AC7E28AEE1F5}" dt="2024-04-11T04:13:48.348" v="6109" actId="164"/>
          <ac:grpSpMkLst>
            <pc:docMk/>
            <pc:sldMk cId="2171485643" sldId="2148"/>
            <ac:grpSpMk id="19" creationId="{9968AED0-91C6-63D1-B0EA-7CF8AF76AEC9}"/>
          </ac:grpSpMkLst>
        </pc:grpChg>
        <pc:grpChg chg="mod">
          <ac:chgData name="Benita  Anandraj" userId="69235f29-2f69-4f29-aece-4a0fd1dc05c7" providerId="ADAL" clId="{A3E58B56-DD56-4876-B4EA-AC7E28AEE1F5}" dt="2024-04-11T04:03:02.148" v="5945" actId="478"/>
          <ac:grpSpMkLst>
            <pc:docMk/>
            <pc:sldMk cId="2171485643" sldId="2148"/>
            <ac:grpSpMk id="20" creationId="{00A6D230-4379-D108-A33C-6851B0A7DBC2}"/>
          </ac:grpSpMkLst>
        </pc:grpChg>
        <pc:grpChg chg="add mod">
          <ac:chgData name="Benita  Anandraj" userId="69235f29-2f69-4f29-aece-4a0fd1dc05c7" providerId="ADAL" clId="{A3E58B56-DD56-4876-B4EA-AC7E28AEE1F5}" dt="2024-04-11T04:13:48.348" v="6109" actId="164"/>
          <ac:grpSpMkLst>
            <pc:docMk/>
            <pc:sldMk cId="2171485643" sldId="2148"/>
            <ac:grpSpMk id="25" creationId="{4AC3BD55-35BE-68B5-5721-F850989A2929}"/>
          </ac:grpSpMkLst>
        </pc:grpChg>
        <pc:picChg chg="del mod">
          <ac:chgData name="Benita  Anandraj" userId="69235f29-2f69-4f29-aece-4a0fd1dc05c7" providerId="ADAL" clId="{A3E58B56-DD56-4876-B4EA-AC7E28AEE1F5}" dt="2024-04-11T04:03:02.148" v="5945" actId="478"/>
          <ac:picMkLst>
            <pc:docMk/>
            <pc:sldMk cId="2171485643" sldId="2148"/>
            <ac:picMk id="22" creationId="{DBC8BD1B-6058-3733-1CA2-F7CB029B8C53}"/>
          </ac:picMkLst>
        </pc:picChg>
        <pc:picChg chg="mod">
          <ac:chgData name="Benita  Anandraj" userId="69235f29-2f69-4f29-aece-4a0fd1dc05c7" providerId="ADAL" clId="{A3E58B56-DD56-4876-B4EA-AC7E28AEE1F5}" dt="2024-04-11T04:02:44.907" v="5942" actId="1076"/>
          <ac:picMkLst>
            <pc:docMk/>
            <pc:sldMk cId="2171485643" sldId="2148"/>
            <ac:picMk id="1028" creationId="{D26F8572-58D0-D933-7B97-5A238192D28E}"/>
          </ac:picMkLst>
        </pc:picChg>
        <pc:picChg chg="mod">
          <ac:chgData name="Benita  Anandraj" userId="69235f29-2f69-4f29-aece-4a0fd1dc05c7" providerId="ADAL" clId="{A3E58B56-DD56-4876-B4EA-AC7E28AEE1F5}" dt="2024-04-11T04:02:00.788" v="5931" actId="1076"/>
          <ac:picMkLst>
            <pc:docMk/>
            <pc:sldMk cId="2171485643" sldId="2148"/>
            <ac:picMk id="1030" creationId="{512C087B-667C-2071-CB39-38D4D06186B4}"/>
          </ac:picMkLst>
        </pc:picChg>
        <pc:picChg chg="add mod">
          <ac:chgData name="Benita  Anandraj" userId="69235f29-2f69-4f29-aece-4a0fd1dc05c7" providerId="ADAL" clId="{A3E58B56-DD56-4876-B4EA-AC7E28AEE1F5}" dt="2024-04-11T04:13:48.348" v="6109" actId="164"/>
          <ac:picMkLst>
            <pc:docMk/>
            <pc:sldMk cId="2171485643" sldId="2148"/>
            <ac:picMk id="2050" creationId="{5B425355-4409-50AD-E059-8305FD777A37}"/>
          </ac:picMkLst>
        </pc:picChg>
      </pc:sldChg>
      <pc:sldChg chg="addSp delSp modSp add mod modAnim">
        <pc:chgData name="Benita  Anandraj" userId="69235f29-2f69-4f29-aece-4a0fd1dc05c7" providerId="ADAL" clId="{A3E58B56-DD56-4876-B4EA-AC7E28AEE1F5}" dt="2024-04-11T07:21:36.707" v="10396"/>
        <pc:sldMkLst>
          <pc:docMk/>
          <pc:sldMk cId="1367204942" sldId="2149"/>
        </pc:sldMkLst>
        <pc:spChg chg="mod">
          <ac:chgData name="Benita  Anandraj" userId="69235f29-2f69-4f29-aece-4a0fd1dc05c7" providerId="ADAL" clId="{A3E58B56-DD56-4876-B4EA-AC7E28AEE1F5}" dt="2024-04-11T04:14:56.194" v="6208" actId="14100"/>
          <ac:spMkLst>
            <pc:docMk/>
            <pc:sldMk cId="1367204942" sldId="2149"/>
            <ac:spMk id="2" creationId="{AA162CE9-B3E0-B726-3C11-96B3B6F0437F}"/>
          </ac:spMkLst>
        </pc:spChg>
        <pc:spChg chg="mod">
          <ac:chgData name="Benita  Anandraj" userId="69235f29-2f69-4f29-aece-4a0fd1dc05c7" providerId="ADAL" clId="{A3E58B56-DD56-4876-B4EA-AC7E28AEE1F5}" dt="2024-04-11T04:16:52.257" v="6264" actId="1076"/>
          <ac:spMkLst>
            <pc:docMk/>
            <pc:sldMk cId="1367204942" sldId="2149"/>
            <ac:spMk id="7" creationId="{7A35AC55-E9E7-57BB-F667-1747D2E7F2A0}"/>
          </ac:spMkLst>
        </pc:spChg>
        <pc:spChg chg="mod">
          <ac:chgData name="Benita  Anandraj" userId="69235f29-2f69-4f29-aece-4a0fd1dc05c7" providerId="ADAL" clId="{A3E58B56-DD56-4876-B4EA-AC7E28AEE1F5}" dt="2024-04-11T04:16:52.257" v="6264" actId="1076"/>
          <ac:spMkLst>
            <pc:docMk/>
            <pc:sldMk cId="1367204942" sldId="2149"/>
            <ac:spMk id="8" creationId="{4FBEF209-42C1-7577-26F0-CB662AFE6EFF}"/>
          </ac:spMkLst>
        </pc:spChg>
        <pc:spChg chg="mod">
          <ac:chgData name="Benita  Anandraj" userId="69235f29-2f69-4f29-aece-4a0fd1dc05c7" providerId="ADAL" clId="{A3E58B56-DD56-4876-B4EA-AC7E28AEE1F5}" dt="2024-04-11T05:13:46.379" v="8170" actId="14100"/>
          <ac:spMkLst>
            <pc:docMk/>
            <pc:sldMk cId="1367204942" sldId="2149"/>
            <ac:spMk id="10" creationId="{E4345FDD-0DA3-0318-26FB-9F6B419E4A63}"/>
          </ac:spMkLst>
        </pc:spChg>
        <pc:spChg chg="mod">
          <ac:chgData name="Benita  Anandraj" userId="69235f29-2f69-4f29-aece-4a0fd1dc05c7" providerId="ADAL" clId="{A3E58B56-DD56-4876-B4EA-AC7E28AEE1F5}" dt="2024-04-11T05:13:49.815" v="8171" actId="14100"/>
          <ac:spMkLst>
            <pc:docMk/>
            <pc:sldMk cId="1367204942" sldId="2149"/>
            <ac:spMk id="11" creationId="{9C92F3FC-1B3D-B015-23F3-09F3C21E56D2}"/>
          </ac:spMkLst>
        </pc:spChg>
        <pc:spChg chg="mod">
          <ac:chgData name="Benita  Anandraj" userId="69235f29-2f69-4f29-aece-4a0fd1dc05c7" providerId="ADAL" clId="{A3E58B56-DD56-4876-B4EA-AC7E28AEE1F5}" dt="2024-04-11T04:19:07.578" v="6316" actId="1036"/>
          <ac:spMkLst>
            <pc:docMk/>
            <pc:sldMk cId="1367204942" sldId="2149"/>
            <ac:spMk id="13" creationId="{EE0B0FF3-2744-BB9C-145D-2CC8AF97F181}"/>
          </ac:spMkLst>
        </pc:spChg>
        <pc:spChg chg="mod">
          <ac:chgData name="Benita  Anandraj" userId="69235f29-2f69-4f29-aece-4a0fd1dc05c7" providerId="ADAL" clId="{A3E58B56-DD56-4876-B4EA-AC7E28AEE1F5}" dt="2024-04-11T05:13:41.421" v="8169" actId="1036"/>
          <ac:spMkLst>
            <pc:docMk/>
            <pc:sldMk cId="1367204942" sldId="2149"/>
            <ac:spMk id="14" creationId="{847B610F-F31A-DF1B-646D-EAF924C33AE1}"/>
          </ac:spMkLst>
        </pc:spChg>
        <pc:spChg chg="mod">
          <ac:chgData name="Benita  Anandraj" userId="69235f29-2f69-4f29-aece-4a0fd1dc05c7" providerId="ADAL" clId="{A3E58B56-DD56-4876-B4EA-AC7E28AEE1F5}" dt="2024-04-11T05:13:41.421" v="8169" actId="1036"/>
          <ac:spMkLst>
            <pc:docMk/>
            <pc:sldMk cId="1367204942" sldId="2149"/>
            <ac:spMk id="18" creationId="{EBE4BD9E-E45B-A1DB-9188-3344F10AC205}"/>
          </ac:spMkLst>
        </pc:spChg>
        <pc:spChg chg="mod">
          <ac:chgData name="Benita  Anandraj" userId="69235f29-2f69-4f29-aece-4a0fd1dc05c7" providerId="ADAL" clId="{A3E58B56-DD56-4876-B4EA-AC7E28AEE1F5}" dt="2024-04-11T05:13:41.421" v="8169" actId="1036"/>
          <ac:spMkLst>
            <pc:docMk/>
            <pc:sldMk cId="1367204942" sldId="2149"/>
            <ac:spMk id="21" creationId="{4562C0CC-B754-E0B4-C56B-C8AE0C254919}"/>
          </ac:spMkLst>
        </pc:spChg>
        <pc:spChg chg="mod">
          <ac:chgData name="Benita  Anandraj" userId="69235f29-2f69-4f29-aece-4a0fd1dc05c7" providerId="ADAL" clId="{A3E58B56-DD56-4876-B4EA-AC7E28AEE1F5}" dt="2024-04-11T05:13:58.070" v="8172" actId="14100"/>
          <ac:spMkLst>
            <pc:docMk/>
            <pc:sldMk cId="1367204942" sldId="2149"/>
            <ac:spMk id="23" creationId="{B20A13F6-2527-7760-F13A-56F4C34BBF6B}"/>
          </ac:spMkLst>
        </pc:spChg>
        <pc:spChg chg="mod">
          <ac:chgData name="Benita  Anandraj" userId="69235f29-2f69-4f29-aece-4a0fd1dc05c7" providerId="ADAL" clId="{A3E58B56-DD56-4876-B4EA-AC7E28AEE1F5}" dt="2024-04-11T05:14:00.404" v="8173" actId="14100"/>
          <ac:spMkLst>
            <pc:docMk/>
            <pc:sldMk cId="1367204942" sldId="2149"/>
            <ac:spMk id="24" creationId="{29411E08-E96C-9566-8E01-11B1378D4742}"/>
          </ac:spMkLst>
        </pc:spChg>
        <pc:spChg chg="add mod">
          <ac:chgData name="Benita  Anandraj" userId="69235f29-2f69-4f29-aece-4a0fd1dc05c7" providerId="ADAL" clId="{A3E58B56-DD56-4876-B4EA-AC7E28AEE1F5}" dt="2024-04-11T05:13:41.421" v="8169" actId="1036"/>
          <ac:spMkLst>
            <pc:docMk/>
            <pc:sldMk cId="1367204942" sldId="2149"/>
            <ac:spMk id="26" creationId="{1D10D981-17E6-254C-2BF4-7CBA1651A9D3}"/>
          </ac:spMkLst>
        </pc:spChg>
        <pc:grpChg chg="mod">
          <ac:chgData name="Benita  Anandraj" userId="69235f29-2f69-4f29-aece-4a0fd1dc05c7" providerId="ADAL" clId="{A3E58B56-DD56-4876-B4EA-AC7E28AEE1F5}" dt="2024-04-11T04:16:52.257" v="6264" actId="1076"/>
          <ac:grpSpMkLst>
            <pc:docMk/>
            <pc:sldMk cId="1367204942" sldId="2149"/>
            <ac:grpSpMk id="9" creationId="{04195722-F784-FFC3-5F5B-7D4A80C62D41}"/>
          </ac:grpSpMkLst>
        </pc:grpChg>
        <pc:grpChg chg="mod">
          <ac:chgData name="Benita  Anandraj" userId="69235f29-2f69-4f29-aece-4a0fd1dc05c7" providerId="ADAL" clId="{A3E58B56-DD56-4876-B4EA-AC7E28AEE1F5}" dt="2024-04-11T05:13:41.421" v="8169" actId="1036"/>
          <ac:grpSpMkLst>
            <pc:docMk/>
            <pc:sldMk cId="1367204942" sldId="2149"/>
            <ac:grpSpMk id="12" creationId="{CFC51FB2-6054-5CF1-D6EC-86E45DF5CEB3}"/>
          </ac:grpSpMkLst>
        </pc:grpChg>
        <pc:grpChg chg="mod">
          <ac:chgData name="Benita  Anandraj" userId="69235f29-2f69-4f29-aece-4a0fd1dc05c7" providerId="ADAL" clId="{A3E58B56-DD56-4876-B4EA-AC7E28AEE1F5}" dt="2024-04-11T04:16:52.257" v="6264" actId="1076"/>
          <ac:grpSpMkLst>
            <pc:docMk/>
            <pc:sldMk cId="1367204942" sldId="2149"/>
            <ac:grpSpMk id="15" creationId="{11D5B18E-5746-D507-250E-4B86E1C67FA6}"/>
          </ac:grpSpMkLst>
        </pc:grpChg>
        <pc:grpChg chg="mod">
          <ac:chgData name="Benita  Anandraj" userId="69235f29-2f69-4f29-aece-4a0fd1dc05c7" providerId="ADAL" clId="{A3E58B56-DD56-4876-B4EA-AC7E28AEE1F5}" dt="2024-04-11T05:13:41.421" v="8169" actId="1036"/>
          <ac:grpSpMkLst>
            <pc:docMk/>
            <pc:sldMk cId="1367204942" sldId="2149"/>
            <ac:grpSpMk id="16" creationId="{E90D80E6-23B0-8B48-9892-E534979B3EAD}"/>
          </ac:grpSpMkLst>
        </pc:grpChg>
        <pc:grpChg chg="mod">
          <ac:chgData name="Benita  Anandraj" userId="69235f29-2f69-4f29-aece-4a0fd1dc05c7" providerId="ADAL" clId="{A3E58B56-DD56-4876-B4EA-AC7E28AEE1F5}" dt="2024-04-11T04:16:52.257" v="6264" actId="1076"/>
          <ac:grpSpMkLst>
            <pc:docMk/>
            <pc:sldMk cId="1367204942" sldId="2149"/>
            <ac:grpSpMk id="17" creationId="{8D39CD3C-9CC0-91F5-A4B8-96AE0D46C1B8}"/>
          </ac:grpSpMkLst>
        </pc:grpChg>
        <pc:grpChg chg="mod">
          <ac:chgData name="Benita  Anandraj" userId="69235f29-2f69-4f29-aece-4a0fd1dc05c7" providerId="ADAL" clId="{A3E58B56-DD56-4876-B4EA-AC7E28AEE1F5}" dt="2024-04-11T05:13:41.421" v="8169" actId="1036"/>
          <ac:grpSpMkLst>
            <pc:docMk/>
            <pc:sldMk cId="1367204942" sldId="2149"/>
            <ac:grpSpMk id="19" creationId="{9968AED0-91C6-63D1-B0EA-7CF8AF76AEC9}"/>
          </ac:grpSpMkLst>
        </pc:grpChg>
        <pc:grpChg chg="mod">
          <ac:chgData name="Benita  Anandraj" userId="69235f29-2f69-4f29-aece-4a0fd1dc05c7" providerId="ADAL" clId="{A3E58B56-DD56-4876-B4EA-AC7E28AEE1F5}" dt="2024-04-11T05:13:41.421" v="8169" actId="1036"/>
          <ac:grpSpMkLst>
            <pc:docMk/>
            <pc:sldMk cId="1367204942" sldId="2149"/>
            <ac:grpSpMk id="20" creationId="{00A6D230-4379-D108-A33C-6851B0A7DBC2}"/>
          </ac:grpSpMkLst>
        </pc:grpChg>
        <pc:grpChg chg="add del mod">
          <ac:chgData name="Benita  Anandraj" userId="69235f29-2f69-4f29-aece-4a0fd1dc05c7" providerId="ADAL" clId="{A3E58B56-DD56-4876-B4EA-AC7E28AEE1F5}" dt="2024-04-11T04:17:32.744" v="6271" actId="478"/>
          <ac:grpSpMkLst>
            <pc:docMk/>
            <pc:sldMk cId="1367204942" sldId="2149"/>
            <ac:grpSpMk id="22" creationId="{FE45E13C-D743-EE14-D624-4B0410FD1E9F}"/>
          </ac:grpSpMkLst>
        </pc:grpChg>
        <pc:grpChg chg="add mod">
          <ac:chgData name="Benita  Anandraj" userId="69235f29-2f69-4f29-aece-4a0fd1dc05c7" providerId="ADAL" clId="{A3E58B56-DD56-4876-B4EA-AC7E28AEE1F5}" dt="2024-04-11T05:13:41.421" v="8169" actId="1036"/>
          <ac:grpSpMkLst>
            <pc:docMk/>
            <pc:sldMk cId="1367204942" sldId="2149"/>
            <ac:grpSpMk id="25" creationId="{1BAC5F46-0D19-0CF0-E09D-C0A7D19F5127}"/>
          </ac:grpSpMkLst>
        </pc:grpChg>
        <pc:grpChg chg="add mod">
          <ac:chgData name="Benita  Anandraj" userId="69235f29-2f69-4f29-aece-4a0fd1dc05c7" providerId="ADAL" clId="{A3E58B56-DD56-4876-B4EA-AC7E28AEE1F5}" dt="2024-04-11T05:13:41.421" v="8169" actId="1036"/>
          <ac:grpSpMkLst>
            <pc:docMk/>
            <pc:sldMk cId="1367204942" sldId="2149"/>
            <ac:grpSpMk id="27" creationId="{C949129A-2211-1937-4EFD-F2BC49B9FB91}"/>
          </ac:grpSpMkLst>
        </pc:grpChg>
        <pc:picChg chg="mod">
          <ac:chgData name="Benita  Anandraj" userId="69235f29-2f69-4f29-aece-4a0fd1dc05c7" providerId="ADAL" clId="{A3E58B56-DD56-4876-B4EA-AC7E28AEE1F5}" dt="2024-04-11T05:13:41.421" v="8169" actId="1036"/>
          <ac:picMkLst>
            <pc:docMk/>
            <pc:sldMk cId="1367204942" sldId="2149"/>
            <ac:picMk id="1028" creationId="{D26F8572-58D0-D933-7B97-5A238192D28E}"/>
          </ac:picMkLst>
        </pc:picChg>
        <pc:picChg chg="mod">
          <ac:chgData name="Benita  Anandraj" userId="69235f29-2f69-4f29-aece-4a0fd1dc05c7" providerId="ADAL" clId="{A3E58B56-DD56-4876-B4EA-AC7E28AEE1F5}" dt="2024-04-11T04:16:52.257" v="6264" actId="1076"/>
          <ac:picMkLst>
            <pc:docMk/>
            <pc:sldMk cId="1367204942" sldId="2149"/>
            <ac:picMk id="1030" creationId="{512C087B-667C-2071-CB39-38D4D06186B4}"/>
          </ac:picMkLst>
        </pc:picChg>
        <pc:picChg chg="del mod">
          <ac:chgData name="Benita  Anandraj" userId="69235f29-2f69-4f29-aece-4a0fd1dc05c7" providerId="ADAL" clId="{A3E58B56-DD56-4876-B4EA-AC7E28AEE1F5}" dt="2024-04-11T04:17:32.744" v="6271" actId="478"/>
          <ac:picMkLst>
            <pc:docMk/>
            <pc:sldMk cId="1367204942" sldId="2149"/>
            <ac:picMk id="2050" creationId="{5B425355-4409-50AD-E059-8305FD777A37}"/>
          </ac:picMkLst>
        </pc:picChg>
        <pc:picChg chg="add mod">
          <ac:chgData name="Benita  Anandraj" userId="69235f29-2f69-4f29-aece-4a0fd1dc05c7" providerId="ADAL" clId="{A3E58B56-DD56-4876-B4EA-AC7E28AEE1F5}" dt="2024-04-11T05:13:41.421" v="8169" actId="1036"/>
          <ac:picMkLst>
            <pc:docMk/>
            <pc:sldMk cId="1367204942" sldId="2149"/>
            <ac:picMk id="3074" creationId="{47A28163-C90B-A2F8-C798-B0BDB580D152}"/>
          </ac:picMkLst>
        </pc:picChg>
      </pc:sldChg>
      <pc:sldChg chg="addSp delSp modSp add del mod delAnim modAnim">
        <pc:chgData name="Benita  Anandraj" userId="69235f29-2f69-4f29-aece-4a0fd1dc05c7" providerId="ADAL" clId="{A3E58B56-DD56-4876-B4EA-AC7E28AEE1F5}" dt="2024-04-11T04:30:09.806" v="6766" actId="47"/>
        <pc:sldMkLst>
          <pc:docMk/>
          <pc:sldMk cId="438979105" sldId="2150"/>
        </pc:sldMkLst>
        <pc:spChg chg="mod">
          <ac:chgData name="Benita  Anandraj" userId="69235f29-2f69-4f29-aece-4a0fd1dc05c7" providerId="ADAL" clId="{A3E58B56-DD56-4876-B4EA-AC7E28AEE1F5}" dt="2024-04-11T04:29:52.052" v="6761" actId="14100"/>
          <ac:spMkLst>
            <pc:docMk/>
            <pc:sldMk cId="438979105" sldId="2150"/>
            <ac:spMk id="2" creationId="{AA162CE9-B3E0-B726-3C11-96B3B6F0437F}"/>
          </ac:spMkLst>
        </pc:spChg>
        <pc:spChg chg="mod">
          <ac:chgData name="Benita  Anandraj" userId="69235f29-2f69-4f29-aece-4a0fd1dc05c7" providerId="ADAL" clId="{A3E58B56-DD56-4876-B4EA-AC7E28AEE1F5}" dt="2024-04-11T04:26:10.103" v="6625" actId="1076"/>
          <ac:spMkLst>
            <pc:docMk/>
            <pc:sldMk cId="438979105" sldId="2150"/>
            <ac:spMk id="6" creationId="{BB9FFACF-0CE7-C1B4-34F2-10BA551C326B}"/>
          </ac:spMkLst>
        </pc:spChg>
        <pc:spChg chg="mod">
          <ac:chgData name="Benita  Anandraj" userId="69235f29-2f69-4f29-aece-4a0fd1dc05c7" providerId="ADAL" clId="{A3E58B56-DD56-4876-B4EA-AC7E28AEE1F5}" dt="2024-04-11T04:24:34.649" v="6445" actId="1038"/>
          <ac:spMkLst>
            <pc:docMk/>
            <pc:sldMk cId="438979105" sldId="2150"/>
            <ac:spMk id="7" creationId="{7A35AC55-E9E7-57BB-F667-1747D2E7F2A0}"/>
          </ac:spMkLst>
        </pc:spChg>
        <pc:spChg chg="mod">
          <ac:chgData name="Benita  Anandraj" userId="69235f29-2f69-4f29-aece-4a0fd1dc05c7" providerId="ADAL" clId="{A3E58B56-DD56-4876-B4EA-AC7E28AEE1F5}" dt="2024-04-11T04:24:31.567" v="6434" actId="1037"/>
          <ac:spMkLst>
            <pc:docMk/>
            <pc:sldMk cId="438979105" sldId="2150"/>
            <ac:spMk id="8" creationId="{4FBEF209-42C1-7577-26F0-CB662AFE6EFF}"/>
          </ac:spMkLst>
        </pc:spChg>
        <pc:spChg chg="del">
          <ac:chgData name="Benita  Anandraj" userId="69235f29-2f69-4f29-aece-4a0fd1dc05c7" providerId="ADAL" clId="{A3E58B56-DD56-4876-B4EA-AC7E28AEE1F5}" dt="2024-04-11T04:22:09.345" v="6380" actId="478"/>
          <ac:spMkLst>
            <pc:docMk/>
            <pc:sldMk cId="438979105" sldId="2150"/>
            <ac:spMk id="10" creationId="{E4345FDD-0DA3-0318-26FB-9F6B419E4A63}"/>
          </ac:spMkLst>
        </pc:spChg>
        <pc:spChg chg="mod">
          <ac:chgData name="Benita  Anandraj" userId="69235f29-2f69-4f29-aece-4a0fd1dc05c7" providerId="ADAL" clId="{A3E58B56-DD56-4876-B4EA-AC7E28AEE1F5}" dt="2024-04-11T04:24:24.747" v="6415" actId="1076"/>
          <ac:spMkLst>
            <pc:docMk/>
            <pc:sldMk cId="438979105" sldId="2150"/>
            <ac:spMk id="13" creationId="{EE0B0FF3-2744-BB9C-145D-2CC8AF97F181}"/>
          </ac:spMkLst>
        </pc:spChg>
        <pc:spChg chg="del mod">
          <ac:chgData name="Benita  Anandraj" userId="69235f29-2f69-4f29-aece-4a0fd1dc05c7" providerId="ADAL" clId="{A3E58B56-DD56-4876-B4EA-AC7E28AEE1F5}" dt="2024-04-11T04:28:24.146" v="6703" actId="478"/>
          <ac:spMkLst>
            <pc:docMk/>
            <pc:sldMk cId="438979105" sldId="2150"/>
            <ac:spMk id="18" creationId="{EBE4BD9E-E45B-A1DB-9188-3344F10AC205}"/>
          </ac:spMkLst>
        </pc:spChg>
        <pc:spChg chg="mod">
          <ac:chgData name="Benita  Anandraj" userId="69235f29-2f69-4f29-aece-4a0fd1dc05c7" providerId="ADAL" clId="{A3E58B56-DD56-4876-B4EA-AC7E28AEE1F5}" dt="2024-04-11T04:23:22.748" v="6397"/>
          <ac:spMkLst>
            <pc:docMk/>
            <pc:sldMk cId="438979105" sldId="2150"/>
            <ac:spMk id="21" creationId="{2B38CF08-A1D9-7668-E905-10FDE1033AD3}"/>
          </ac:spMkLst>
        </pc:spChg>
        <pc:spChg chg="mod">
          <ac:chgData name="Benita  Anandraj" userId="69235f29-2f69-4f29-aece-4a0fd1dc05c7" providerId="ADAL" clId="{A3E58B56-DD56-4876-B4EA-AC7E28AEE1F5}" dt="2024-04-11T04:23:48.623" v="6404" actId="14100"/>
          <ac:spMkLst>
            <pc:docMk/>
            <pc:sldMk cId="438979105" sldId="2150"/>
            <ac:spMk id="23" creationId="{92205AC1-4CA3-4CB8-628F-0968676938BF}"/>
          </ac:spMkLst>
        </pc:spChg>
        <pc:spChg chg="mod">
          <ac:chgData name="Benita  Anandraj" userId="69235f29-2f69-4f29-aece-4a0fd1dc05c7" providerId="ADAL" clId="{A3E58B56-DD56-4876-B4EA-AC7E28AEE1F5}" dt="2024-04-11T04:23:41.170" v="6402" actId="14100"/>
          <ac:spMkLst>
            <pc:docMk/>
            <pc:sldMk cId="438979105" sldId="2150"/>
            <ac:spMk id="24" creationId="{C8903FD4-9E50-3B1A-4EC3-60A283D2C48B}"/>
          </ac:spMkLst>
        </pc:spChg>
        <pc:spChg chg="mod">
          <ac:chgData name="Benita  Anandraj" userId="69235f29-2f69-4f29-aece-4a0fd1dc05c7" providerId="ADAL" clId="{A3E58B56-DD56-4876-B4EA-AC7E28AEE1F5}" dt="2024-04-11T04:26:04.656" v="6623" actId="1076"/>
          <ac:spMkLst>
            <pc:docMk/>
            <pc:sldMk cId="438979105" sldId="2150"/>
            <ac:spMk id="27" creationId="{FEF238EB-8C49-7ECA-5FD4-36F0FC3098A6}"/>
          </ac:spMkLst>
        </pc:spChg>
        <pc:spChg chg="mod">
          <ac:chgData name="Benita  Anandraj" userId="69235f29-2f69-4f29-aece-4a0fd1dc05c7" providerId="ADAL" clId="{A3E58B56-DD56-4876-B4EA-AC7E28AEE1F5}" dt="2024-04-11T04:26:04.656" v="6623" actId="1076"/>
          <ac:spMkLst>
            <pc:docMk/>
            <pc:sldMk cId="438979105" sldId="2150"/>
            <ac:spMk id="29" creationId="{F480CB7E-74D7-6299-C845-43E74C1F049D}"/>
          </ac:spMkLst>
        </pc:spChg>
        <pc:spChg chg="mod">
          <ac:chgData name="Benita  Anandraj" userId="69235f29-2f69-4f29-aece-4a0fd1dc05c7" providerId="ADAL" clId="{A3E58B56-DD56-4876-B4EA-AC7E28AEE1F5}" dt="2024-04-11T04:26:04.656" v="6623" actId="1076"/>
          <ac:spMkLst>
            <pc:docMk/>
            <pc:sldMk cId="438979105" sldId="2150"/>
            <ac:spMk id="30" creationId="{79BBBFFF-A8A1-C709-53F0-47D17746D9F7}"/>
          </ac:spMkLst>
        </pc:spChg>
        <pc:spChg chg="mod">
          <ac:chgData name="Benita  Anandraj" userId="69235f29-2f69-4f29-aece-4a0fd1dc05c7" providerId="ADAL" clId="{A3E58B56-DD56-4876-B4EA-AC7E28AEE1F5}" dt="2024-04-11T04:26:13.719" v="6626" actId="1076"/>
          <ac:spMkLst>
            <pc:docMk/>
            <pc:sldMk cId="438979105" sldId="2150"/>
            <ac:spMk id="35" creationId="{B01C6CC3-C871-B7B2-7BEA-1A065BBD5ACB}"/>
          </ac:spMkLst>
        </pc:spChg>
        <pc:spChg chg="mod">
          <ac:chgData name="Benita  Anandraj" userId="69235f29-2f69-4f29-aece-4a0fd1dc05c7" providerId="ADAL" clId="{A3E58B56-DD56-4876-B4EA-AC7E28AEE1F5}" dt="2024-04-11T04:26:13.719" v="6626" actId="1076"/>
          <ac:spMkLst>
            <pc:docMk/>
            <pc:sldMk cId="438979105" sldId="2150"/>
            <ac:spMk id="36" creationId="{3119E3C1-F75C-9F8D-65D4-D3B61FC35055}"/>
          </ac:spMkLst>
        </pc:spChg>
        <pc:spChg chg="mod">
          <ac:chgData name="Benita  Anandraj" userId="69235f29-2f69-4f29-aece-4a0fd1dc05c7" providerId="ADAL" clId="{A3E58B56-DD56-4876-B4EA-AC7E28AEE1F5}" dt="2024-04-11T04:26:13.719" v="6626" actId="1076"/>
          <ac:spMkLst>
            <pc:docMk/>
            <pc:sldMk cId="438979105" sldId="2150"/>
            <ac:spMk id="37" creationId="{B263E452-1C9C-1220-0234-A6C93003F6E9}"/>
          </ac:spMkLst>
        </pc:spChg>
        <pc:spChg chg="mod">
          <ac:chgData name="Benita  Anandraj" userId="69235f29-2f69-4f29-aece-4a0fd1dc05c7" providerId="ADAL" clId="{A3E58B56-DD56-4876-B4EA-AC7E28AEE1F5}" dt="2024-04-11T04:29:40.363" v="6752" actId="1076"/>
          <ac:spMkLst>
            <pc:docMk/>
            <pc:sldMk cId="438979105" sldId="2150"/>
            <ac:spMk id="42" creationId="{57C6D2D2-DF10-A104-9C82-583C1047EF24}"/>
          </ac:spMkLst>
        </pc:spChg>
        <pc:spChg chg="mod">
          <ac:chgData name="Benita  Anandraj" userId="69235f29-2f69-4f29-aece-4a0fd1dc05c7" providerId="ADAL" clId="{A3E58B56-DD56-4876-B4EA-AC7E28AEE1F5}" dt="2024-04-11T04:29:40.363" v="6752" actId="1076"/>
          <ac:spMkLst>
            <pc:docMk/>
            <pc:sldMk cId="438979105" sldId="2150"/>
            <ac:spMk id="43" creationId="{CC37635D-CBA7-0571-9D2B-4671F74DDFCF}"/>
          </ac:spMkLst>
        </pc:spChg>
        <pc:spChg chg="mod">
          <ac:chgData name="Benita  Anandraj" userId="69235f29-2f69-4f29-aece-4a0fd1dc05c7" providerId="ADAL" clId="{A3E58B56-DD56-4876-B4EA-AC7E28AEE1F5}" dt="2024-04-11T04:29:40.363" v="6752" actId="1076"/>
          <ac:spMkLst>
            <pc:docMk/>
            <pc:sldMk cId="438979105" sldId="2150"/>
            <ac:spMk id="44" creationId="{11E49B5C-594C-59A9-2DF9-EDCA4B7D7FAD}"/>
          </ac:spMkLst>
        </pc:spChg>
        <pc:spChg chg="mod">
          <ac:chgData name="Benita  Anandraj" userId="69235f29-2f69-4f29-aece-4a0fd1dc05c7" providerId="ADAL" clId="{A3E58B56-DD56-4876-B4EA-AC7E28AEE1F5}" dt="2024-04-11T04:29:41.467" v="6756" actId="1076"/>
          <ac:spMkLst>
            <pc:docMk/>
            <pc:sldMk cId="438979105" sldId="2150"/>
            <ac:spMk id="47" creationId="{ED454968-35C8-D7E5-3A03-526A74F2C773}"/>
          </ac:spMkLst>
        </pc:spChg>
        <pc:spChg chg="mod">
          <ac:chgData name="Benita  Anandraj" userId="69235f29-2f69-4f29-aece-4a0fd1dc05c7" providerId="ADAL" clId="{A3E58B56-DD56-4876-B4EA-AC7E28AEE1F5}" dt="2024-04-11T04:29:41.467" v="6756" actId="1076"/>
          <ac:spMkLst>
            <pc:docMk/>
            <pc:sldMk cId="438979105" sldId="2150"/>
            <ac:spMk id="49" creationId="{BB2F984E-0C8A-1111-B9C3-BE5A2C34A074}"/>
          </ac:spMkLst>
        </pc:spChg>
        <pc:spChg chg="mod">
          <ac:chgData name="Benita  Anandraj" userId="69235f29-2f69-4f29-aece-4a0fd1dc05c7" providerId="ADAL" clId="{A3E58B56-DD56-4876-B4EA-AC7E28AEE1F5}" dt="2024-04-11T04:29:41.467" v="6756" actId="1076"/>
          <ac:spMkLst>
            <pc:docMk/>
            <pc:sldMk cId="438979105" sldId="2150"/>
            <ac:spMk id="50" creationId="{8FAEA253-9A59-C6A6-7381-097249C917E6}"/>
          </ac:spMkLst>
        </pc:spChg>
        <pc:spChg chg="mod">
          <ac:chgData name="Benita  Anandraj" userId="69235f29-2f69-4f29-aece-4a0fd1dc05c7" providerId="ADAL" clId="{A3E58B56-DD56-4876-B4EA-AC7E28AEE1F5}" dt="2024-04-11T04:29:41.860" v="6757" actId="1076"/>
          <ac:spMkLst>
            <pc:docMk/>
            <pc:sldMk cId="438979105" sldId="2150"/>
            <ac:spMk id="55" creationId="{E43CB5EB-578A-8A1B-8A1E-C4B68DF0955D}"/>
          </ac:spMkLst>
        </pc:spChg>
        <pc:spChg chg="mod">
          <ac:chgData name="Benita  Anandraj" userId="69235f29-2f69-4f29-aece-4a0fd1dc05c7" providerId="ADAL" clId="{A3E58B56-DD56-4876-B4EA-AC7E28AEE1F5}" dt="2024-04-11T04:29:41.860" v="6757" actId="1076"/>
          <ac:spMkLst>
            <pc:docMk/>
            <pc:sldMk cId="438979105" sldId="2150"/>
            <ac:spMk id="56" creationId="{DD3B5E09-BF13-7849-CEA3-54C1D612FE85}"/>
          </ac:spMkLst>
        </pc:spChg>
        <pc:spChg chg="mod">
          <ac:chgData name="Benita  Anandraj" userId="69235f29-2f69-4f29-aece-4a0fd1dc05c7" providerId="ADAL" clId="{A3E58B56-DD56-4876-B4EA-AC7E28AEE1F5}" dt="2024-04-11T04:29:41.860" v="6757" actId="1076"/>
          <ac:spMkLst>
            <pc:docMk/>
            <pc:sldMk cId="438979105" sldId="2150"/>
            <ac:spMk id="57" creationId="{10FE977C-C6AC-918B-B3AF-3B5BDF0CC118}"/>
          </ac:spMkLst>
        </pc:spChg>
        <pc:spChg chg="mod">
          <ac:chgData name="Benita  Anandraj" userId="69235f29-2f69-4f29-aece-4a0fd1dc05c7" providerId="ADAL" clId="{A3E58B56-DD56-4876-B4EA-AC7E28AEE1F5}" dt="2024-04-11T04:29:40.595" v="6753" actId="1076"/>
          <ac:spMkLst>
            <pc:docMk/>
            <pc:sldMk cId="438979105" sldId="2150"/>
            <ac:spMk id="62" creationId="{536D7C3D-8F9C-22FE-23D9-978992C99D7F}"/>
          </ac:spMkLst>
        </pc:spChg>
        <pc:spChg chg="mod">
          <ac:chgData name="Benita  Anandraj" userId="69235f29-2f69-4f29-aece-4a0fd1dc05c7" providerId="ADAL" clId="{A3E58B56-DD56-4876-B4EA-AC7E28AEE1F5}" dt="2024-04-11T04:29:40.595" v="6753" actId="1076"/>
          <ac:spMkLst>
            <pc:docMk/>
            <pc:sldMk cId="438979105" sldId="2150"/>
            <ac:spMk id="63" creationId="{B0218D34-4445-B2ED-DBA1-44B76F996131}"/>
          </ac:spMkLst>
        </pc:spChg>
        <pc:spChg chg="mod">
          <ac:chgData name="Benita  Anandraj" userId="69235f29-2f69-4f29-aece-4a0fd1dc05c7" providerId="ADAL" clId="{A3E58B56-DD56-4876-B4EA-AC7E28AEE1F5}" dt="2024-04-11T04:29:40.595" v="6753" actId="1076"/>
          <ac:spMkLst>
            <pc:docMk/>
            <pc:sldMk cId="438979105" sldId="2150"/>
            <ac:spMk id="1024" creationId="{9E41B6E8-00EB-1746-C723-1342E1D3645C}"/>
          </ac:spMkLst>
        </pc:spChg>
        <pc:grpChg chg="mod">
          <ac:chgData name="Benita  Anandraj" userId="69235f29-2f69-4f29-aece-4a0fd1dc05c7" providerId="ADAL" clId="{A3E58B56-DD56-4876-B4EA-AC7E28AEE1F5}" dt="2024-04-11T04:24:22.509" v="6414" actId="1076"/>
          <ac:grpSpMkLst>
            <pc:docMk/>
            <pc:sldMk cId="438979105" sldId="2150"/>
            <ac:grpSpMk id="9" creationId="{04195722-F784-FFC3-5F5B-7D4A80C62D41}"/>
          </ac:grpSpMkLst>
        </pc:grpChg>
        <pc:grpChg chg="mod">
          <ac:chgData name="Benita  Anandraj" userId="69235f29-2f69-4f29-aece-4a0fd1dc05c7" providerId="ADAL" clId="{A3E58B56-DD56-4876-B4EA-AC7E28AEE1F5}" dt="2024-04-11T04:24:22.509" v="6414" actId="1076"/>
          <ac:grpSpMkLst>
            <pc:docMk/>
            <pc:sldMk cId="438979105" sldId="2150"/>
            <ac:grpSpMk id="15" creationId="{11D5B18E-5746-D507-250E-4B86E1C67FA6}"/>
          </ac:grpSpMkLst>
        </pc:grpChg>
        <pc:grpChg chg="del">
          <ac:chgData name="Benita  Anandraj" userId="69235f29-2f69-4f29-aece-4a0fd1dc05c7" providerId="ADAL" clId="{A3E58B56-DD56-4876-B4EA-AC7E28AEE1F5}" dt="2024-04-11T04:23:22.100" v="6396" actId="478"/>
          <ac:grpSpMkLst>
            <pc:docMk/>
            <pc:sldMk cId="438979105" sldId="2150"/>
            <ac:grpSpMk id="16" creationId="{E90D80E6-23B0-8B48-9892-E534979B3EAD}"/>
          </ac:grpSpMkLst>
        </pc:grpChg>
        <pc:grpChg chg="del mod">
          <ac:chgData name="Benita  Anandraj" userId="69235f29-2f69-4f29-aece-4a0fd1dc05c7" providerId="ADAL" clId="{A3E58B56-DD56-4876-B4EA-AC7E28AEE1F5}" dt="2024-04-11T04:28:22.088" v="6702" actId="478"/>
          <ac:grpSpMkLst>
            <pc:docMk/>
            <pc:sldMk cId="438979105" sldId="2150"/>
            <ac:grpSpMk id="17" creationId="{8D39CD3C-9CC0-91F5-A4B8-96AE0D46C1B8}"/>
          </ac:grpSpMkLst>
        </pc:grpChg>
        <pc:grpChg chg="add del mod">
          <ac:chgData name="Benita  Anandraj" userId="69235f29-2f69-4f29-aece-4a0fd1dc05c7" providerId="ADAL" clId="{A3E58B56-DD56-4876-B4EA-AC7E28AEE1F5}" dt="2024-04-11T04:23:54.945" v="6405" actId="478"/>
          <ac:grpSpMkLst>
            <pc:docMk/>
            <pc:sldMk cId="438979105" sldId="2150"/>
            <ac:grpSpMk id="19" creationId="{810EA786-F209-1D76-BDEE-82C320EE6A84}"/>
          </ac:grpSpMkLst>
        </pc:grpChg>
        <pc:grpChg chg="mod">
          <ac:chgData name="Benita  Anandraj" userId="69235f29-2f69-4f29-aece-4a0fd1dc05c7" providerId="ADAL" clId="{A3E58B56-DD56-4876-B4EA-AC7E28AEE1F5}" dt="2024-04-11T04:23:22.748" v="6397"/>
          <ac:grpSpMkLst>
            <pc:docMk/>
            <pc:sldMk cId="438979105" sldId="2150"/>
            <ac:grpSpMk id="20" creationId="{2C73760E-11E3-CF61-46A0-75D293B9DC1C}"/>
          </ac:grpSpMkLst>
        </pc:grpChg>
        <pc:grpChg chg="add del mod">
          <ac:chgData name="Benita  Anandraj" userId="69235f29-2f69-4f29-aece-4a0fd1dc05c7" providerId="ADAL" clId="{A3E58B56-DD56-4876-B4EA-AC7E28AEE1F5}" dt="2024-04-11T04:28:22.088" v="6702" actId="478"/>
          <ac:grpSpMkLst>
            <pc:docMk/>
            <pc:sldMk cId="438979105" sldId="2150"/>
            <ac:grpSpMk id="25" creationId="{6B63A83C-90BC-830D-0A30-1B5B913E612D}"/>
          </ac:grpSpMkLst>
        </pc:grpChg>
        <pc:grpChg chg="mod">
          <ac:chgData name="Benita  Anandraj" userId="69235f29-2f69-4f29-aece-4a0fd1dc05c7" providerId="ADAL" clId="{A3E58B56-DD56-4876-B4EA-AC7E28AEE1F5}" dt="2024-04-11T04:26:04.656" v="6623" actId="1076"/>
          <ac:grpSpMkLst>
            <pc:docMk/>
            <pc:sldMk cId="438979105" sldId="2150"/>
            <ac:grpSpMk id="26" creationId="{CA1B5E16-C41D-F50F-06F7-C42AC02C2180}"/>
          </ac:grpSpMkLst>
        </pc:grpChg>
        <pc:grpChg chg="add del mod">
          <ac:chgData name="Benita  Anandraj" userId="69235f29-2f69-4f29-aece-4a0fd1dc05c7" providerId="ADAL" clId="{A3E58B56-DD56-4876-B4EA-AC7E28AEE1F5}" dt="2024-04-11T04:28:22.088" v="6702" actId="478"/>
          <ac:grpSpMkLst>
            <pc:docMk/>
            <pc:sldMk cId="438979105" sldId="2150"/>
            <ac:grpSpMk id="31" creationId="{8B0D0D59-9828-6CC5-0BB1-C6436425C180}"/>
          </ac:grpSpMkLst>
        </pc:grpChg>
        <pc:grpChg chg="mod">
          <ac:chgData name="Benita  Anandraj" userId="69235f29-2f69-4f29-aece-4a0fd1dc05c7" providerId="ADAL" clId="{A3E58B56-DD56-4876-B4EA-AC7E28AEE1F5}" dt="2024-04-11T04:26:13.719" v="6626" actId="1076"/>
          <ac:grpSpMkLst>
            <pc:docMk/>
            <pc:sldMk cId="438979105" sldId="2150"/>
            <ac:grpSpMk id="32" creationId="{E70C8F1E-576F-A9A0-B4D5-672F717D3AA9}"/>
          </ac:grpSpMkLst>
        </pc:grpChg>
        <pc:grpChg chg="mod">
          <ac:chgData name="Benita  Anandraj" userId="69235f29-2f69-4f29-aece-4a0fd1dc05c7" providerId="ADAL" clId="{A3E58B56-DD56-4876-B4EA-AC7E28AEE1F5}" dt="2024-04-11T04:26:13.719" v="6626" actId="1076"/>
          <ac:grpSpMkLst>
            <pc:docMk/>
            <pc:sldMk cId="438979105" sldId="2150"/>
            <ac:grpSpMk id="34" creationId="{735B00A7-7C55-DA59-BCFC-2AF93D3095A6}"/>
          </ac:grpSpMkLst>
        </pc:grpChg>
        <pc:grpChg chg="add del mod">
          <ac:chgData name="Benita  Anandraj" userId="69235f29-2f69-4f29-aece-4a0fd1dc05c7" providerId="ADAL" clId="{A3E58B56-DD56-4876-B4EA-AC7E28AEE1F5}" dt="2024-04-11T04:29:44.216" v="6758" actId="478"/>
          <ac:grpSpMkLst>
            <pc:docMk/>
            <pc:sldMk cId="438979105" sldId="2150"/>
            <ac:grpSpMk id="38" creationId="{8FAC7E11-4156-4172-D7DC-9CA4F76F32FC}"/>
          </ac:grpSpMkLst>
        </pc:grpChg>
        <pc:grpChg chg="mod">
          <ac:chgData name="Benita  Anandraj" userId="69235f29-2f69-4f29-aece-4a0fd1dc05c7" providerId="ADAL" clId="{A3E58B56-DD56-4876-B4EA-AC7E28AEE1F5}" dt="2024-04-11T04:29:40.363" v="6752" actId="1076"/>
          <ac:grpSpMkLst>
            <pc:docMk/>
            <pc:sldMk cId="438979105" sldId="2150"/>
            <ac:grpSpMk id="39" creationId="{D571D5D8-A7DB-302C-F480-2072D1EF0158}"/>
          </ac:grpSpMkLst>
        </pc:grpChg>
        <pc:grpChg chg="mod">
          <ac:chgData name="Benita  Anandraj" userId="69235f29-2f69-4f29-aece-4a0fd1dc05c7" providerId="ADAL" clId="{A3E58B56-DD56-4876-B4EA-AC7E28AEE1F5}" dt="2024-04-11T04:29:40.363" v="6752" actId="1076"/>
          <ac:grpSpMkLst>
            <pc:docMk/>
            <pc:sldMk cId="438979105" sldId="2150"/>
            <ac:grpSpMk id="41" creationId="{271B97CB-D945-8B08-5659-D7C1EC80DC0C}"/>
          </ac:grpSpMkLst>
        </pc:grpChg>
        <pc:grpChg chg="add del mod">
          <ac:chgData name="Benita  Anandraj" userId="69235f29-2f69-4f29-aece-4a0fd1dc05c7" providerId="ADAL" clId="{A3E58B56-DD56-4876-B4EA-AC7E28AEE1F5}" dt="2024-04-11T04:29:44.216" v="6758" actId="478"/>
          <ac:grpSpMkLst>
            <pc:docMk/>
            <pc:sldMk cId="438979105" sldId="2150"/>
            <ac:grpSpMk id="45" creationId="{91298983-B82B-612F-6948-D9C1D2BA91E1}"/>
          </ac:grpSpMkLst>
        </pc:grpChg>
        <pc:grpChg chg="mod">
          <ac:chgData name="Benita  Anandraj" userId="69235f29-2f69-4f29-aece-4a0fd1dc05c7" providerId="ADAL" clId="{A3E58B56-DD56-4876-B4EA-AC7E28AEE1F5}" dt="2024-04-11T04:29:41.467" v="6756" actId="1076"/>
          <ac:grpSpMkLst>
            <pc:docMk/>
            <pc:sldMk cId="438979105" sldId="2150"/>
            <ac:grpSpMk id="46" creationId="{CCC203E1-EA9B-5DCB-7C55-FAEB9523F0BB}"/>
          </ac:grpSpMkLst>
        </pc:grpChg>
        <pc:grpChg chg="add del mod">
          <ac:chgData name="Benita  Anandraj" userId="69235f29-2f69-4f29-aece-4a0fd1dc05c7" providerId="ADAL" clId="{A3E58B56-DD56-4876-B4EA-AC7E28AEE1F5}" dt="2024-04-11T04:29:44.216" v="6758" actId="478"/>
          <ac:grpSpMkLst>
            <pc:docMk/>
            <pc:sldMk cId="438979105" sldId="2150"/>
            <ac:grpSpMk id="51" creationId="{5AD13B7D-6E0F-0085-2795-6958FD8D42A5}"/>
          </ac:grpSpMkLst>
        </pc:grpChg>
        <pc:grpChg chg="mod">
          <ac:chgData name="Benita  Anandraj" userId="69235f29-2f69-4f29-aece-4a0fd1dc05c7" providerId="ADAL" clId="{A3E58B56-DD56-4876-B4EA-AC7E28AEE1F5}" dt="2024-04-11T04:29:41.860" v="6757" actId="1076"/>
          <ac:grpSpMkLst>
            <pc:docMk/>
            <pc:sldMk cId="438979105" sldId="2150"/>
            <ac:grpSpMk id="52" creationId="{297D6531-B8C0-E30D-1B8F-74FB230FCD46}"/>
          </ac:grpSpMkLst>
        </pc:grpChg>
        <pc:grpChg chg="mod">
          <ac:chgData name="Benita  Anandraj" userId="69235f29-2f69-4f29-aece-4a0fd1dc05c7" providerId="ADAL" clId="{A3E58B56-DD56-4876-B4EA-AC7E28AEE1F5}" dt="2024-04-11T04:29:41.860" v="6757" actId="1076"/>
          <ac:grpSpMkLst>
            <pc:docMk/>
            <pc:sldMk cId="438979105" sldId="2150"/>
            <ac:grpSpMk id="54" creationId="{D01BD384-AA41-6306-F21C-36318D0B7055}"/>
          </ac:grpSpMkLst>
        </pc:grpChg>
        <pc:grpChg chg="add del mod">
          <ac:chgData name="Benita  Anandraj" userId="69235f29-2f69-4f29-aece-4a0fd1dc05c7" providerId="ADAL" clId="{A3E58B56-DD56-4876-B4EA-AC7E28AEE1F5}" dt="2024-04-11T04:29:44.216" v="6758" actId="478"/>
          <ac:grpSpMkLst>
            <pc:docMk/>
            <pc:sldMk cId="438979105" sldId="2150"/>
            <ac:grpSpMk id="58" creationId="{7A26511D-F403-6F6B-E5B1-2499F4313D61}"/>
          </ac:grpSpMkLst>
        </pc:grpChg>
        <pc:grpChg chg="mod">
          <ac:chgData name="Benita  Anandraj" userId="69235f29-2f69-4f29-aece-4a0fd1dc05c7" providerId="ADAL" clId="{A3E58B56-DD56-4876-B4EA-AC7E28AEE1F5}" dt="2024-04-11T04:29:40.595" v="6753" actId="1076"/>
          <ac:grpSpMkLst>
            <pc:docMk/>
            <pc:sldMk cId="438979105" sldId="2150"/>
            <ac:grpSpMk id="59" creationId="{745EBA0D-0AEE-281F-0F73-E2AD16AB87B4}"/>
          </ac:grpSpMkLst>
        </pc:grpChg>
        <pc:grpChg chg="mod">
          <ac:chgData name="Benita  Anandraj" userId="69235f29-2f69-4f29-aece-4a0fd1dc05c7" providerId="ADAL" clId="{A3E58B56-DD56-4876-B4EA-AC7E28AEE1F5}" dt="2024-04-11T04:29:40.595" v="6753" actId="1076"/>
          <ac:grpSpMkLst>
            <pc:docMk/>
            <pc:sldMk cId="438979105" sldId="2150"/>
            <ac:grpSpMk id="61" creationId="{DCFFA3CB-C9DE-4AAC-6E5B-4F88EBB9BA03}"/>
          </ac:grpSpMkLst>
        </pc:grpChg>
        <pc:picChg chg="mod">
          <ac:chgData name="Benita  Anandraj" userId="69235f29-2f69-4f29-aece-4a0fd1dc05c7" providerId="ADAL" clId="{A3E58B56-DD56-4876-B4EA-AC7E28AEE1F5}" dt="2024-04-11T04:23:22.748" v="6397"/>
          <ac:picMkLst>
            <pc:docMk/>
            <pc:sldMk cId="438979105" sldId="2150"/>
            <ac:picMk id="22" creationId="{62F714DB-3832-4316-7292-E265D60C2C3D}"/>
          </ac:picMkLst>
        </pc:picChg>
        <pc:picChg chg="mod">
          <ac:chgData name="Benita  Anandraj" userId="69235f29-2f69-4f29-aece-4a0fd1dc05c7" providerId="ADAL" clId="{A3E58B56-DD56-4876-B4EA-AC7E28AEE1F5}" dt="2024-04-11T04:26:04.656" v="6623" actId="1076"/>
          <ac:picMkLst>
            <pc:docMk/>
            <pc:sldMk cId="438979105" sldId="2150"/>
            <ac:picMk id="28" creationId="{6C510EE9-3FA7-086B-426D-99BF5E6446CE}"/>
          </ac:picMkLst>
        </pc:picChg>
        <pc:picChg chg="mod">
          <ac:chgData name="Benita  Anandraj" userId="69235f29-2f69-4f29-aece-4a0fd1dc05c7" providerId="ADAL" clId="{A3E58B56-DD56-4876-B4EA-AC7E28AEE1F5}" dt="2024-04-11T04:26:13.719" v="6626" actId="1076"/>
          <ac:picMkLst>
            <pc:docMk/>
            <pc:sldMk cId="438979105" sldId="2150"/>
            <ac:picMk id="33" creationId="{83B3AD2C-3C6F-3B90-974A-F7D9BB177B6E}"/>
          </ac:picMkLst>
        </pc:picChg>
        <pc:picChg chg="mod">
          <ac:chgData name="Benita  Anandraj" userId="69235f29-2f69-4f29-aece-4a0fd1dc05c7" providerId="ADAL" clId="{A3E58B56-DD56-4876-B4EA-AC7E28AEE1F5}" dt="2024-04-11T04:29:40.363" v="6752" actId="1076"/>
          <ac:picMkLst>
            <pc:docMk/>
            <pc:sldMk cId="438979105" sldId="2150"/>
            <ac:picMk id="40" creationId="{5EC21427-1422-3B1D-0D5B-80F090C4967E}"/>
          </ac:picMkLst>
        </pc:picChg>
        <pc:picChg chg="mod">
          <ac:chgData name="Benita  Anandraj" userId="69235f29-2f69-4f29-aece-4a0fd1dc05c7" providerId="ADAL" clId="{A3E58B56-DD56-4876-B4EA-AC7E28AEE1F5}" dt="2024-04-11T04:29:41.467" v="6756" actId="1076"/>
          <ac:picMkLst>
            <pc:docMk/>
            <pc:sldMk cId="438979105" sldId="2150"/>
            <ac:picMk id="48" creationId="{3C6E4554-5245-0FCD-8FBB-4C9DC264D36C}"/>
          </ac:picMkLst>
        </pc:picChg>
        <pc:picChg chg="mod">
          <ac:chgData name="Benita  Anandraj" userId="69235f29-2f69-4f29-aece-4a0fd1dc05c7" providerId="ADAL" clId="{A3E58B56-DD56-4876-B4EA-AC7E28AEE1F5}" dt="2024-04-11T04:29:41.860" v="6757" actId="1076"/>
          <ac:picMkLst>
            <pc:docMk/>
            <pc:sldMk cId="438979105" sldId="2150"/>
            <ac:picMk id="53" creationId="{E75DA2D4-D597-5412-5290-2EC0039C9994}"/>
          </ac:picMkLst>
        </pc:picChg>
        <pc:picChg chg="mod">
          <ac:chgData name="Benita  Anandraj" userId="69235f29-2f69-4f29-aece-4a0fd1dc05c7" providerId="ADAL" clId="{A3E58B56-DD56-4876-B4EA-AC7E28AEE1F5}" dt="2024-04-11T04:29:40.595" v="6753" actId="1076"/>
          <ac:picMkLst>
            <pc:docMk/>
            <pc:sldMk cId="438979105" sldId="2150"/>
            <ac:picMk id="60" creationId="{AE4CA0EF-A02D-663C-D429-F32396E65613}"/>
          </ac:picMkLst>
        </pc:picChg>
        <pc:picChg chg="mod">
          <ac:chgData name="Benita  Anandraj" userId="69235f29-2f69-4f29-aece-4a0fd1dc05c7" providerId="ADAL" clId="{A3E58B56-DD56-4876-B4EA-AC7E28AEE1F5}" dt="2024-04-11T04:24:22.509" v="6414" actId="1076"/>
          <ac:picMkLst>
            <pc:docMk/>
            <pc:sldMk cId="438979105" sldId="2150"/>
            <ac:picMk id="1030" creationId="{512C087B-667C-2071-CB39-38D4D06186B4}"/>
          </ac:picMkLst>
        </pc:picChg>
      </pc:sldChg>
      <pc:sldChg chg="addSp delSp modSp add del mod delAnim modAnim">
        <pc:chgData name="Benita  Anandraj" userId="69235f29-2f69-4f29-aece-4a0fd1dc05c7" providerId="ADAL" clId="{A3E58B56-DD56-4876-B4EA-AC7E28AEE1F5}" dt="2024-04-11T05:14:38.092" v="8189" actId="1035"/>
        <pc:sldMkLst>
          <pc:docMk/>
          <pc:sldMk cId="448584371" sldId="2151"/>
        </pc:sldMkLst>
        <pc:spChg chg="del mod">
          <ac:chgData name="Benita  Anandraj" userId="69235f29-2f69-4f29-aece-4a0fd1dc05c7" providerId="ADAL" clId="{A3E58B56-DD56-4876-B4EA-AC7E28AEE1F5}" dt="2024-04-11T04:27:18.617" v="6668" actId="478"/>
          <ac:spMkLst>
            <pc:docMk/>
            <pc:sldMk cId="448584371" sldId="2151"/>
            <ac:spMk id="2" creationId="{AA162CE9-B3E0-B726-3C11-96B3B6F0437F}"/>
          </ac:spMkLst>
        </pc:spChg>
        <pc:spChg chg="mod">
          <ac:chgData name="Benita  Anandraj" userId="69235f29-2f69-4f29-aece-4a0fd1dc05c7" providerId="ADAL" clId="{A3E58B56-DD56-4876-B4EA-AC7E28AEE1F5}" dt="2024-04-11T04:39:24.624" v="7182" actId="1038"/>
          <ac:spMkLst>
            <pc:docMk/>
            <pc:sldMk cId="448584371" sldId="2151"/>
            <ac:spMk id="7" creationId="{7A35AC55-E9E7-57BB-F667-1747D2E7F2A0}"/>
          </ac:spMkLst>
        </pc:spChg>
        <pc:spChg chg="mod">
          <ac:chgData name="Benita  Anandraj" userId="69235f29-2f69-4f29-aece-4a0fd1dc05c7" providerId="ADAL" clId="{A3E58B56-DD56-4876-B4EA-AC7E28AEE1F5}" dt="2024-04-11T04:39:24.624" v="7182" actId="1038"/>
          <ac:spMkLst>
            <pc:docMk/>
            <pc:sldMk cId="448584371" sldId="2151"/>
            <ac:spMk id="8" creationId="{4FBEF209-42C1-7577-26F0-CB662AFE6EFF}"/>
          </ac:spMkLst>
        </pc:spChg>
        <pc:spChg chg="mod">
          <ac:chgData name="Benita  Anandraj" userId="69235f29-2f69-4f29-aece-4a0fd1dc05c7" providerId="ADAL" clId="{A3E58B56-DD56-4876-B4EA-AC7E28AEE1F5}" dt="2024-04-11T04:40:03.825" v="7189" actId="164"/>
          <ac:spMkLst>
            <pc:docMk/>
            <pc:sldMk cId="448584371" sldId="2151"/>
            <ac:spMk id="12" creationId="{605AE9E0-D7AA-B801-42EF-48743AC1EE78}"/>
          </ac:spMkLst>
        </pc:spChg>
        <pc:spChg chg="mod">
          <ac:chgData name="Benita  Anandraj" userId="69235f29-2f69-4f29-aece-4a0fd1dc05c7" providerId="ADAL" clId="{A3E58B56-DD56-4876-B4EA-AC7E28AEE1F5}" dt="2024-04-11T04:39:24.624" v="7182" actId="1038"/>
          <ac:spMkLst>
            <pc:docMk/>
            <pc:sldMk cId="448584371" sldId="2151"/>
            <ac:spMk id="13" creationId="{EE0B0FF3-2744-BB9C-145D-2CC8AF97F181}"/>
          </ac:spMkLst>
        </pc:spChg>
        <pc:spChg chg="mod">
          <ac:chgData name="Benita  Anandraj" userId="69235f29-2f69-4f29-aece-4a0fd1dc05c7" providerId="ADAL" clId="{A3E58B56-DD56-4876-B4EA-AC7E28AEE1F5}" dt="2024-04-11T05:14:14.985" v="8176" actId="6549"/>
          <ac:spMkLst>
            <pc:docMk/>
            <pc:sldMk cId="448584371" sldId="2151"/>
            <ac:spMk id="16" creationId="{DAEEBBFD-8C8C-F188-47A5-84D70B8F8B09}"/>
          </ac:spMkLst>
        </pc:spChg>
        <pc:spChg chg="mod ord">
          <ac:chgData name="Benita  Anandraj" userId="69235f29-2f69-4f29-aece-4a0fd1dc05c7" providerId="ADAL" clId="{A3E58B56-DD56-4876-B4EA-AC7E28AEE1F5}" dt="2024-04-11T05:14:29.787" v="8182" actId="14100"/>
          <ac:spMkLst>
            <pc:docMk/>
            <pc:sldMk cId="448584371" sldId="2151"/>
            <ac:spMk id="18" creationId="{EBE4BD9E-E45B-A1DB-9188-3344F10AC205}"/>
          </ac:spMkLst>
        </pc:spChg>
        <pc:spChg chg="mod">
          <ac:chgData name="Benita  Anandraj" userId="69235f29-2f69-4f29-aece-4a0fd1dc05c7" providerId="ADAL" clId="{A3E58B56-DD56-4876-B4EA-AC7E28AEE1F5}" dt="2024-04-11T05:14:16.348" v="8177" actId="6549"/>
          <ac:spMkLst>
            <pc:docMk/>
            <pc:sldMk cId="448584371" sldId="2151"/>
            <ac:spMk id="19" creationId="{14BF8DE5-4760-7C07-0D9C-6A1A6FFB658D}"/>
          </ac:spMkLst>
        </pc:spChg>
        <pc:spChg chg="add del mod">
          <ac:chgData name="Benita  Anandraj" userId="69235f29-2f69-4f29-aece-4a0fd1dc05c7" providerId="ADAL" clId="{A3E58B56-DD56-4876-B4EA-AC7E28AEE1F5}" dt="2024-04-11T04:27:21.626" v="6669" actId="478"/>
          <ac:spMkLst>
            <pc:docMk/>
            <pc:sldMk cId="448584371" sldId="2151"/>
            <ac:spMk id="21" creationId="{DC2169B7-35CD-E163-A20A-25453B1A034C}"/>
          </ac:spMkLst>
        </pc:spChg>
        <pc:spChg chg="mod">
          <ac:chgData name="Benita  Anandraj" userId="69235f29-2f69-4f29-aece-4a0fd1dc05c7" providerId="ADAL" clId="{A3E58B56-DD56-4876-B4EA-AC7E28AEE1F5}" dt="2024-04-11T04:40:03.825" v="7189" actId="164"/>
          <ac:spMkLst>
            <pc:docMk/>
            <pc:sldMk cId="448584371" sldId="2151"/>
            <ac:spMk id="27" creationId="{FEF238EB-8C49-7ECA-5FD4-36F0FC3098A6}"/>
          </ac:spMkLst>
        </pc:spChg>
        <pc:spChg chg="mod">
          <ac:chgData name="Benita  Anandraj" userId="69235f29-2f69-4f29-aece-4a0fd1dc05c7" providerId="ADAL" clId="{A3E58B56-DD56-4876-B4EA-AC7E28AEE1F5}" dt="2024-04-11T05:14:11.531" v="8174" actId="6549"/>
          <ac:spMkLst>
            <pc:docMk/>
            <pc:sldMk cId="448584371" sldId="2151"/>
            <ac:spMk id="29" creationId="{F480CB7E-74D7-6299-C845-43E74C1F049D}"/>
          </ac:spMkLst>
        </pc:spChg>
        <pc:spChg chg="mod">
          <ac:chgData name="Benita  Anandraj" userId="69235f29-2f69-4f29-aece-4a0fd1dc05c7" providerId="ADAL" clId="{A3E58B56-DD56-4876-B4EA-AC7E28AEE1F5}" dt="2024-04-11T05:14:13.317" v="8175" actId="6549"/>
          <ac:spMkLst>
            <pc:docMk/>
            <pc:sldMk cId="448584371" sldId="2151"/>
            <ac:spMk id="30" creationId="{79BBBFFF-A8A1-C709-53F0-47D17746D9F7}"/>
          </ac:spMkLst>
        </pc:spChg>
        <pc:spChg chg="mod">
          <ac:chgData name="Benita  Anandraj" userId="69235f29-2f69-4f29-aece-4a0fd1dc05c7" providerId="ADAL" clId="{A3E58B56-DD56-4876-B4EA-AC7E28AEE1F5}" dt="2024-04-11T05:14:38.092" v="8189" actId="1035"/>
          <ac:spMkLst>
            <pc:docMk/>
            <pc:sldMk cId="448584371" sldId="2151"/>
            <ac:spMk id="35" creationId="{B01C6CC3-C871-B7B2-7BEA-1A065BBD5ACB}"/>
          </ac:spMkLst>
        </pc:spChg>
        <pc:spChg chg="mod">
          <ac:chgData name="Benita  Anandraj" userId="69235f29-2f69-4f29-aece-4a0fd1dc05c7" providerId="ADAL" clId="{A3E58B56-DD56-4876-B4EA-AC7E28AEE1F5}" dt="2024-04-11T05:14:17.944" v="8178" actId="6549"/>
          <ac:spMkLst>
            <pc:docMk/>
            <pc:sldMk cId="448584371" sldId="2151"/>
            <ac:spMk id="36" creationId="{3119E3C1-F75C-9F8D-65D4-D3B61FC35055}"/>
          </ac:spMkLst>
        </pc:spChg>
        <pc:spChg chg="mod">
          <ac:chgData name="Benita  Anandraj" userId="69235f29-2f69-4f29-aece-4a0fd1dc05c7" providerId="ADAL" clId="{A3E58B56-DD56-4876-B4EA-AC7E28AEE1F5}" dt="2024-04-11T05:14:19.467" v="8179" actId="6549"/>
          <ac:spMkLst>
            <pc:docMk/>
            <pc:sldMk cId="448584371" sldId="2151"/>
            <ac:spMk id="37" creationId="{B263E452-1C9C-1220-0234-A6C93003F6E9}"/>
          </ac:spMkLst>
        </pc:spChg>
        <pc:spChg chg="mod">
          <ac:chgData name="Benita  Anandraj" userId="69235f29-2f69-4f29-aece-4a0fd1dc05c7" providerId="ADAL" clId="{A3E58B56-DD56-4876-B4EA-AC7E28AEE1F5}" dt="2024-04-11T04:40:03.825" v="7189" actId="164"/>
          <ac:spMkLst>
            <pc:docMk/>
            <pc:sldMk cId="448584371" sldId="2151"/>
            <ac:spMk id="41" creationId="{9EFC4A49-C7A9-657E-886E-CB96B45F2095}"/>
          </ac:spMkLst>
        </pc:spChg>
        <pc:spChg chg="mod">
          <ac:chgData name="Benita  Anandraj" userId="69235f29-2f69-4f29-aece-4a0fd1dc05c7" providerId="ADAL" clId="{A3E58B56-DD56-4876-B4EA-AC7E28AEE1F5}" dt="2024-04-11T05:14:20.908" v="8180" actId="6549"/>
          <ac:spMkLst>
            <pc:docMk/>
            <pc:sldMk cId="448584371" sldId="2151"/>
            <ac:spMk id="42" creationId="{2D37F5F4-40DB-9B39-7145-CD1F97E9131A}"/>
          </ac:spMkLst>
        </pc:spChg>
        <pc:spChg chg="mod">
          <ac:chgData name="Benita  Anandraj" userId="69235f29-2f69-4f29-aece-4a0fd1dc05c7" providerId="ADAL" clId="{A3E58B56-DD56-4876-B4EA-AC7E28AEE1F5}" dt="2024-04-11T05:14:22.749" v="8181" actId="6549"/>
          <ac:spMkLst>
            <pc:docMk/>
            <pc:sldMk cId="448584371" sldId="2151"/>
            <ac:spMk id="43" creationId="{0CE3C4A3-1F1A-5D73-99E6-EFD2CECBC033}"/>
          </ac:spMkLst>
        </pc:spChg>
        <pc:spChg chg="add mod ord">
          <ac:chgData name="Benita  Anandraj" userId="69235f29-2f69-4f29-aece-4a0fd1dc05c7" providerId="ADAL" clId="{A3E58B56-DD56-4876-B4EA-AC7E28AEE1F5}" dt="2024-04-11T05:14:32.281" v="8183" actId="14100"/>
          <ac:spMkLst>
            <pc:docMk/>
            <pc:sldMk cId="448584371" sldId="2151"/>
            <ac:spMk id="45" creationId="{3898E79E-673D-049F-183B-0F0569A62248}"/>
          </ac:spMkLst>
        </pc:spChg>
        <pc:spChg chg="add mod">
          <ac:chgData name="Benita  Anandraj" userId="69235f29-2f69-4f29-aece-4a0fd1dc05c7" providerId="ADAL" clId="{A3E58B56-DD56-4876-B4EA-AC7E28AEE1F5}" dt="2024-04-11T04:43:11.851" v="7244" actId="208"/>
          <ac:spMkLst>
            <pc:docMk/>
            <pc:sldMk cId="448584371" sldId="2151"/>
            <ac:spMk id="46" creationId="{D0422AF8-806B-2230-1648-59BFFBEA0714}"/>
          </ac:spMkLst>
        </pc:spChg>
        <pc:spChg chg="add mod">
          <ac:chgData name="Benita  Anandraj" userId="69235f29-2f69-4f29-aece-4a0fd1dc05c7" providerId="ADAL" clId="{A3E58B56-DD56-4876-B4EA-AC7E28AEE1F5}" dt="2024-04-11T04:43:14.365" v="7246" actId="207"/>
          <ac:spMkLst>
            <pc:docMk/>
            <pc:sldMk cId="448584371" sldId="2151"/>
            <ac:spMk id="47" creationId="{D27DBBB7-4FBC-C045-2861-4D7A21793216}"/>
          </ac:spMkLst>
        </pc:spChg>
        <pc:spChg chg="add mod">
          <ac:chgData name="Benita  Anandraj" userId="69235f29-2f69-4f29-aece-4a0fd1dc05c7" providerId="ADAL" clId="{A3E58B56-DD56-4876-B4EA-AC7E28AEE1F5}" dt="2024-04-11T04:39:11.301" v="7175" actId="14100"/>
          <ac:spMkLst>
            <pc:docMk/>
            <pc:sldMk cId="448584371" sldId="2151"/>
            <ac:spMk id="48" creationId="{1390EDB5-C5AC-1601-7F81-7FB6978330AE}"/>
          </ac:spMkLst>
        </pc:spChg>
        <pc:spChg chg="add mod ord">
          <ac:chgData name="Benita  Anandraj" userId="69235f29-2f69-4f29-aece-4a0fd1dc05c7" providerId="ADAL" clId="{A3E58B56-DD56-4876-B4EA-AC7E28AEE1F5}" dt="2024-04-11T04:42:51.300" v="7231" actId="171"/>
          <ac:spMkLst>
            <pc:docMk/>
            <pc:sldMk cId="448584371" sldId="2151"/>
            <ac:spMk id="52" creationId="{543A526A-DCD6-044B-1991-535098032068}"/>
          </ac:spMkLst>
        </pc:spChg>
        <pc:spChg chg="add mod ord">
          <ac:chgData name="Benita  Anandraj" userId="69235f29-2f69-4f29-aece-4a0fd1dc05c7" providerId="ADAL" clId="{A3E58B56-DD56-4876-B4EA-AC7E28AEE1F5}" dt="2024-04-11T04:42:57.731" v="7241" actId="171"/>
          <ac:spMkLst>
            <pc:docMk/>
            <pc:sldMk cId="448584371" sldId="2151"/>
            <ac:spMk id="53" creationId="{563D5EBF-7B89-3AF7-812A-CACF45C2E320}"/>
          </ac:spMkLst>
        </pc:spChg>
        <pc:spChg chg="add mod">
          <ac:chgData name="Benita  Anandraj" userId="69235f29-2f69-4f29-aece-4a0fd1dc05c7" providerId="ADAL" clId="{A3E58B56-DD56-4876-B4EA-AC7E28AEE1F5}" dt="2024-04-11T04:43:07.387" v="7242" actId="164"/>
          <ac:spMkLst>
            <pc:docMk/>
            <pc:sldMk cId="448584371" sldId="2151"/>
            <ac:spMk id="54" creationId="{9C911499-59B1-0460-37B0-58A8212A10E1}"/>
          </ac:spMkLst>
        </pc:spChg>
        <pc:spChg chg="add mod">
          <ac:chgData name="Benita  Anandraj" userId="69235f29-2f69-4f29-aece-4a0fd1dc05c7" providerId="ADAL" clId="{A3E58B56-DD56-4876-B4EA-AC7E28AEE1F5}" dt="2024-04-11T04:43:07.387" v="7242" actId="164"/>
          <ac:spMkLst>
            <pc:docMk/>
            <pc:sldMk cId="448584371" sldId="2151"/>
            <ac:spMk id="55" creationId="{6F16C135-9068-1189-2E97-F2BC93A6DEAA}"/>
          </ac:spMkLst>
        </pc:spChg>
        <pc:grpChg chg="mod">
          <ac:chgData name="Benita  Anandraj" userId="69235f29-2f69-4f29-aece-4a0fd1dc05c7" providerId="ADAL" clId="{A3E58B56-DD56-4876-B4EA-AC7E28AEE1F5}" dt="2024-04-11T04:39:24.624" v="7182" actId="1038"/>
          <ac:grpSpMkLst>
            <pc:docMk/>
            <pc:sldMk cId="448584371" sldId="2151"/>
            <ac:grpSpMk id="9" creationId="{04195722-F784-FFC3-5F5B-7D4A80C62D41}"/>
          </ac:grpSpMkLst>
        </pc:grpChg>
        <pc:grpChg chg="add mod">
          <ac:chgData name="Benita  Anandraj" userId="69235f29-2f69-4f29-aece-4a0fd1dc05c7" providerId="ADAL" clId="{A3E58B56-DD56-4876-B4EA-AC7E28AEE1F5}" dt="2024-04-11T04:40:03.825" v="7189" actId="164"/>
          <ac:grpSpMkLst>
            <pc:docMk/>
            <pc:sldMk cId="448584371" sldId="2151"/>
            <ac:grpSpMk id="10" creationId="{140E2242-3F52-6FCC-ED6C-9553BD52649A}"/>
          </ac:grpSpMkLst>
        </pc:grpChg>
        <pc:grpChg chg="mod">
          <ac:chgData name="Benita  Anandraj" userId="69235f29-2f69-4f29-aece-4a0fd1dc05c7" providerId="ADAL" clId="{A3E58B56-DD56-4876-B4EA-AC7E28AEE1F5}" dt="2024-04-11T04:40:03.825" v="7189" actId="164"/>
          <ac:grpSpMkLst>
            <pc:docMk/>
            <pc:sldMk cId="448584371" sldId="2151"/>
            <ac:grpSpMk id="11" creationId="{D05AF345-90F2-3DBF-1D8B-3E71D9495957}"/>
          </ac:grpSpMkLst>
        </pc:grpChg>
        <pc:grpChg chg="mod">
          <ac:chgData name="Benita  Anandraj" userId="69235f29-2f69-4f29-aece-4a0fd1dc05c7" providerId="ADAL" clId="{A3E58B56-DD56-4876-B4EA-AC7E28AEE1F5}" dt="2024-04-11T04:39:24.624" v="7182" actId="1038"/>
          <ac:grpSpMkLst>
            <pc:docMk/>
            <pc:sldMk cId="448584371" sldId="2151"/>
            <ac:grpSpMk id="15" creationId="{11D5B18E-5746-D507-250E-4B86E1C67FA6}"/>
          </ac:grpSpMkLst>
        </pc:grpChg>
        <pc:grpChg chg="mod">
          <ac:chgData name="Benita  Anandraj" userId="69235f29-2f69-4f29-aece-4a0fd1dc05c7" providerId="ADAL" clId="{A3E58B56-DD56-4876-B4EA-AC7E28AEE1F5}" dt="2024-04-11T04:39:24.624" v="7182" actId="1038"/>
          <ac:grpSpMkLst>
            <pc:docMk/>
            <pc:sldMk cId="448584371" sldId="2151"/>
            <ac:grpSpMk id="17" creationId="{8D39CD3C-9CC0-91F5-A4B8-96AE0D46C1B8}"/>
          </ac:grpSpMkLst>
        </pc:grpChg>
        <pc:grpChg chg="add mod">
          <ac:chgData name="Benita  Anandraj" userId="69235f29-2f69-4f29-aece-4a0fd1dc05c7" providerId="ADAL" clId="{A3E58B56-DD56-4876-B4EA-AC7E28AEE1F5}" dt="2024-04-11T04:40:09.398" v="7190" actId="164"/>
          <ac:grpSpMkLst>
            <pc:docMk/>
            <pc:sldMk cId="448584371" sldId="2151"/>
            <ac:grpSpMk id="23" creationId="{F2A5CF9E-AA04-865B-C95E-219EA1A4EC44}"/>
          </ac:grpSpMkLst>
        </pc:grpChg>
        <pc:grpChg chg="add del mod">
          <ac:chgData name="Benita  Anandraj" userId="69235f29-2f69-4f29-aece-4a0fd1dc05c7" providerId="ADAL" clId="{A3E58B56-DD56-4876-B4EA-AC7E28AEE1F5}" dt="2024-04-11T04:31:48.989" v="6784" actId="478"/>
          <ac:grpSpMkLst>
            <pc:docMk/>
            <pc:sldMk cId="448584371" sldId="2151"/>
            <ac:grpSpMk id="24" creationId="{5922980A-8947-A7A8-5877-36CFB8EDA182}"/>
          </ac:grpSpMkLst>
        </pc:grpChg>
        <pc:grpChg chg="mod">
          <ac:chgData name="Benita  Anandraj" userId="69235f29-2f69-4f29-aece-4a0fd1dc05c7" providerId="ADAL" clId="{A3E58B56-DD56-4876-B4EA-AC7E28AEE1F5}" dt="2024-04-11T04:40:09.398" v="7190" actId="164"/>
          <ac:grpSpMkLst>
            <pc:docMk/>
            <pc:sldMk cId="448584371" sldId="2151"/>
            <ac:grpSpMk id="25" creationId="{6B63A83C-90BC-830D-0A30-1B5B913E612D}"/>
          </ac:grpSpMkLst>
        </pc:grpChg>
        <pc:grpChg chg="mod">
          <ac:chgData name="Benita  Anandraj" userId="69235f29-2f69-4f29-aece-4a0fd1dc05c7" providerId="ADAL" clId="{A3E58B56-DD56-4876-B4EA-AC7E28AEE1F5}" dt="2024-04-11T04:40:03.825" v="7189" actId="164"/>
          <ac:grpSpMkLst>
            <pc:docMk/>
            <pc:sldMk cId="448584371" sldId="2151"/>
            <ac:grpSpMk id="26" creationId="{CA1B5E16-C41D-F50F-06F7-C42AC02C2180}"/>
          </ac:grpSpMkLst>
        </pc:grpChg>
        <pc:grpChg chg="mod">
          <ac:chgData name="Benita  Anandraj" userId="69235f29-2f69-4f29-aece-4a0fd1dc05c7" providerId="ADAL" clId="{A3E58B56-DD56-4876-B4EA-AC7E28AEE1F5}" dt="2024-04-11T04:40:18.754" v="7193" actId="164"/>
          <ac:grpSpMkLst>
            <pc:docMk/>
            <pc:sldMk cId="448584371" sldId="2151"/>
            <ac:grpSpMk id="31" creationId="{8B0D0D59-9828-6CC5-0BB1-C6436425C180}"/>
          </ac:grpSpMkLst>
        </pc:grpChg>
        <pc:grpChg chg="mod">
          <ac:chgData name="Benita  Anandraj" userId="69235f29-2f69-4f29-aece-4a0fd1dc05c7" providerId="ADAL" clId="{A3E58B56-DD56-4876-B4EA-AC7E28AEE1F5}" dt="2024-04-11T04:40:03.825" v="7189" actId="164"/>
          <ac:grpSpMkLst>
            <pc:docMk/>
            <pc:sldMk cId="448584371" sldId="2151"/>
            <ac:grpSpMk id="32" creationId="{E70C8F1E-576F-A9A0-B4D5-672F717D3AA9}"/>
          </ac:grpSpMkLst>
        </pc:grpChg>
        <pc:grpChg chg="mod">
          <ac:chgData name="Benita  Anandraj" userId="69235f29-2f69-4f29-aece-4a0fd1dc05c7" providerId="ADAL" clId="{A3E58B56-DD56-4876-B4EA-AC7E28AEE1F5}" dt="2024-04-11T04:40:03.825" v="7189" actId="164"/>
          <ac:grpSpMkLst>
            <pc:docMk/>
            <pc:sldMk cId="448584371" sldId="2151"/>
            <ac:grpSpMk id="34" creationId="{735B00A7-7C55-DA59-BCFC-2AF93D3095A6}"/>
          </ac:grpSpMkLst>
        </pc:grpChg>
        <pc:grpChg chg="mod">
          <ac:chgData name="Benita  Anandraj" userId="69235f29-2f69-4f29-aece-4a0fd1dc05c7" providerId="ADAL" clId="{A3E58B56-DD56-4876-B4EA-AC7E28AEE1F5}" dt="2024-04-11T04:40:03.825" v="7189" actId="164"/>
          <ac:grpSpMkLst>
            <pc:docMk/>
            <pc:sldMk cId="448584371" sldId="2151"/>
            <ac:grpSpMk id="38" creationId="{8DF509D3-DAC4-4613-5699-036AB77F0C52}"/>
          </ac:grpSpMkLst>
        </pc:grpChg>
        <pc:grpChg chg="mod">
          <ac:chgData name="Benita  Anandraj" userId="69235f29-2f69-4f29-aece-4a0fd1dc05c7" providerId="ADAL" clId="{A3E58B56-DD56-4876-B4EA-AC7E28AEE1F5}" dt="2024-04-11T04:40:03.825" v="7189" actId="164"/>
          <ac:grpSpMkLst>
            <pc:docMk/>
            <pc:sldMk cId="448584371" sldId="2151"/>
            <ac:grpSpMk id="40" creationId="{13F0B97E-4EE7-0E3E-E5AD-87B8BAD8FDDC}"/>
          </ac:grpSpMkLst>
        </pc:grpChg>
        <pc:grpChg chg="add mod">
          <ac:chgData name="Benita  Anandraj" userId="69235f29-2f69-4f29-aece-4a0fd1dc05c7" providerId="ADAL" clId="{A3E58B56-DD56-4876-B4EA-AC7E28AEE1F5}" dt="2024-04-11T04:40:18.754" v="7193" actId="164"/>
          <ac:grpSpMkLst>
            <pc:docMk/>
            <pc:sldMk cId="448584371" sldId="2151"/>
            <ac:grpSpMk id="44" creationId="{37204DC8-954C-70B1-E24D-39F6B355EC25}"/>
          </ac:grpSpMkLst>
        </pc:grpChg>
        <pc:grpChg chg="add mod">
          <ac:chgData name="Benita  Anandraj" userId="69235f29-2f69-4f29-aece-4a0fd1dc05c7" providerId="ADAL" clId="{A3E58B56-DD56-4876-B4EA-AC7E28AEE1F5}" dt="2024-04-11T04:40:03.825" v="7189" actId="164"/>
          <ac:grpSpMkLst>
            <pc:docMk/>
            <pc:sldMk cId="448584371" sldId="2151"/>
            <ac:grpSpMk id="49" creationId="{D986FB00-2FF4-FC89-C730-96AA7559DCCB}"/>
          </ac:grpSpMkLst>
        </pc:grpChg>
        <pc:grpChg chg="add mod">
          <ac:chgData name="Benita  Anandraj" userId="69235f29-2f69-4f29-aece-4a0fd1dc05c7" providerId="ADAL" clId="{A3E58B56-DD56-4876-B4EA-AC7E28AEE1F5}" dt="2024-04-11T04:42:26.964" v="7219" actId="164"/>
          <ac:grpSpMkLst>
            <pc:docMk/>
            <pc:sldMk cId="448584371" sldId="2151"/>
            <ac:grpSpMk id="50" creationId="{6F392CA2-06E9-ECC8-BD2F-44D93C392C0C}"/>
          </ac:grpSpMkLst>
        </pc:grpChg>
        <pc:grpChg chg="add mod">
          <ac:chgData name="Benita  Anandraj" userId="69235f29-2f69-4f29-aece-4a0fd1dc05c7" providerId="ADAL" clId="{A3E58B56-DD56-4876-B4EA-AC7E28AEE1F5}" dt="2024-04-11T04:43:07.387" v="7242" actId="164"/>
          <ac:grpSpMkLst>
            <pc:docMk/>
            <pc:sldMk cId="448584371" sldId="2151"/>
            <ac:grpSpMk id="51" creationId="{FDB00373-9DA4-792C-9769-64150ABB0008}"/>
          </ac:grpSpMkLst>
        </pc:grpChg>
        <pc:grpChg chg="add mod">
          <ac:chgData name="Benita  Anandraj" userId="69235f29-2f69-4f29-aece-4a0fd1dc05c7" providerId="ADAL" clId="{A3E58B56-DD56-4876-B4EA-AC7E28AEE1F5}" dt="2024-04-11T04:42:26.964" v="7219" actId="164"/>
          <ac:grpSpMkLst>
            <pc:docMk/>
            <pc:sldMk cId="448584371" sldId="2151"/>
            <ac:grpSpMk id="56" creationId="{7E17A4EC-408D-DD51-6B4B-15A37483653E}"/>
          </ac:grpSpMkLst>
        </pc:grpChg>
        <pc:grpChg chg="add mod">
          <ac:chgData name="Benita  Anandraj" userId="69235f29-2f69-4f29-aece-4a0fd1dc05c7" providerId="ADAL" clId="{A3E58B56-DD56-4876-B4EA-AC7E28AEE1F5}" dt="2024-04-11T04:43:07.387" v="7242" actId="164"/>
          <ac:grpSpMkLst>
            <pc:docMk/>
            <pc:sldMk cId="448584371" sldId="2151"/>
            <ac:grpSpMk id="57" creationId="{2CD19164-1B32-668B-9312-D62F1345CBE3}"/>
          </ac:grpSpMkLst>
        </pc:grpChg>
        <pc:picChg chg="del mod">
          <ac:chgData name="Benita  Anandraj" userId="69235f29-2f69-4f29-aece-4a0fd1dc05c7" providerId="ADAL" clId="{A3E58B56-DD56-4876-B4EA-AC7E28AEE1F5}" dt="2024-04-11T04:27:36.633" v="6670" actId="478"/>
          <ac:picMkLst>
            <pc:docMk/>
            <pc:sldMk cId="448584371" sldId="2151"/>
            <ac:picMk id="14" creationId="{6B5CDDF9-EDAC-640A-B0BE-254491441FCA}"/>
          </ac:picMkLst>
        </pc:picChg>
        <pc:picChg chg="add mod">
          <ac:chgData name="Benita  Anandraj" userId="69235f29-2f69-4f29-aece-4a0fd1dc05c7" providerId="ADAL" clId="{A3E58B56-DD56-4876-B4EA-AC7E28AEE1F5}" dt="2024-04-11T04:40:03.825" v="7189" actId="164"/>
          <ac:picMkLst>
            <pc:docMk/>
            <pc:sldMk cId="448584371" sldId="2151"/>
            <ac:picMk id="22" creationId="{866DB4C8-2B7C-D463-F9EC-31F77343FC87}"/>
          </ac:picMkLst>
        </pc:picChg>
        <pc:picChg chg="mod">
          <ac:chgData name="Benita  Anandraj" userId="69235f29-2f69-4f29-aece-4a0fd1dc05c7" providerId="ADAL" clId="{A3E58B56-DD56-4876-B4EA-AC7E28AEE1F5}" dt="2024-04-11T04:40:03.825" v="7189" actId="164"/>
          <ac:picMkLst>
            <pc:docMk/>
            <pc:sldMk cId="448584371" sldId="2151"/>
            <ac:picMk id="28" creationId="{6C510EE9-3FA7-086B-426D-99BF5E6446CE}"/>
          </ac:picMkLst>
        </pc:picChg>
        <pc:picChg chg="mod">
          <ac:chgData name="Benita  Anandraj" userId="69235f29-2f69-4f29-aece-4a0fd1dc05c7" providerId="ADAL" clId="{A3E58B56-DD56-4876-B4EA-AC7E28AEE1F5}" dt="2024-04-11T04:40:03.825" v="7189" actId="164"/>
          <ac:picMkLst>
            <pc:docMk/>
            <pc:sldMk cId="448584371" sldId="2151"/>
            <ac:picMk id="33" creationId="{83B3AD2C-3C6F-3B90-974A-F7D9BB177B6E}"/>
          </ac:picMkLst>
        </pc:picChg>
        <pc:picChg chg="del mod">
          <ac:chgData name="Benita  Anandraj" userId="69235f29-2f69-4f29-aece-4a0fd1dc05c7" providerId="ADAL" clId="{A3E58B56-DD56-4876-B4EA-AC7E28AEE1F5}" dt="2024-04-11T04:31:48.989" v="6784" actId="478"/>
          <ac:picMkLst>
            <pc:docMk/>
            <pc:sldMk cId="448584371" sldId="2151"/>
            <ac:picMk id="39" creationId="{EC5336A9-2A7D-B1F7-9057-82511ADC4524}"/>
          </ac:picMkLst>
        </pc:picChg>
        <pc:picChg chg="mod">
          <ac:chgData name="Benita  Anandraj" userId="69235f29-2f69-4f29-aece-4a0fd1dc05c7" providerId="ADAL" clId="{A3E58B56-DD56-4876-B4EA-AC7E28AEE1F5}" dt="2024-04-11T04:39:24.624" v="7182" actId="1038"/>
          <ac:picMkLst>
            <pc:docMk/>
            <pc:sldMk cId="448584371" sldId="2151"/>
            <ac:picMk id="1030" creationId="{512C087B-667C-2071-CB39-38D4D06186B4}"/>
          </ac:picMkLst>
        </pc:picChg>
        <pc:picChg chg="add mod">
          <ac:chgData name="Benita  Anandraj" userId="69235f29-2f69-4f29-aece-4a0fd1dc05c7" providerId="ADAL" clId="{A3E58B56-DD56-4876-B4EA-AC7E28AEE1F5}" dt="2024-04-11T04:40:03.825" v="7189" actId="164"/>
          <ac:picMkLst>
            <pc:docMk/>
            <pc:sldMk cId="448584371" sldId="2151"/>
            <ac:picMk id="4098" creationId="{3F4B4F65-68AF-B95D-3255-F39B57FE9D14}"/>
          </ac:picMkLst>
        </pc:picChg>
      </pc:sldChg>
      <pc:sldChg chg="modSp new del mod">
        <pc:chgData name="Benita  Anandraj" userId="69235f29-2f69-4f29-aece-4a0fd1dc05c7" providerId="ADAL" clId="{A3E58B56-DD56-4876-B4EA-AC7E28AEE1F5}" dt="2024-04-11T04:38:46.789" v="7170" actId="47"/>
        <pc:sldMkLst>
          <pc:docMk/>
          <pc:sldMk cId="347643482" sldId="2152"/>
        </pc:sldMkLst>
        <pc:spChg chg="mod">
          <ac:chgData name="Benita  Anandraj" userId="69235f29-2f69-4f29-aece-4a0fd1dc05c7" providerId="ADAL" clId="{A3E58B56-DD56-4876-B4EA-AC7E28AEE1F5}" dt="2024-04-11T04:30:00.292" v="6763"/>
          <ac:spMkLst>
            <pc:docMk/>
            <pc:sldMk cId="347643482" sldId="2152"/>
            <ac:spMk id="2" creationId="{ACC42856-5A74-BBCB-48A6-BEF5A9C58579}"/>
          </ac:spMkLst>
        </pc:spChg>
        <pc:spChg chg="mod">
          <ac:chgData name="Benita  Anandraj" userId="69235f29-2f69-4f29-aece-4a0fd1dc05c7" providerId="ADAL" clId="{A3E58B56-DD56-4876-B4EA-AC7E28AEE1F5}" dt="2024-04-11T04:30:04.752" v="6764"/>
          <ac:spMkLst>
            <pc:docMk/>
            <pc:sldMk cId="347643482" sldId="2152"/>
            <ac:spMk id="3" creationId="{2F432269-D330-CDAA-5BFD-239095A473F1}"/>
          </ac:spMkLst>
        </pc:spChg>
        <pc:spChg chg="mod">
          <ac:chgData name="Benita  Anandraj" userId="69235f29-2f69-4f29-aece-4a0fd1dc05c7" providerId="ADAL" clId="{A3E58B56-DD56-4876-B4EA-AC7E28AEE1F5}" dt="2024-04-11T04:30:08.637" v="6765"/>
          <ac:spMkLst>
            <pc:docMk/>
            <pc:sldMk cId="347643482" sldId="2152"/>
            <ac:spMk id="4" creationId="{BA8AF11E-EDBF-9C8C-A31D-F0B328CEFCFF}"/>
          </ac:spMkLst>
        </pc:spChg>
      </pc:sldChg>
      <pc:sldChg chg="addSp delSp modSp add mod modAnim">
        <pc:chgData name="Benita  Anandraj" userId="69235f29-2f69-4f29-aece-4a0fd1dc05c7" providerId="ADAL" clId="{A3E58B56-DD56-4876-B4EA-AC7E28AEE1F5}" dt="2024-04-11T05:21:15.298" v="8247"/>
        <pc:sldMkLst>
          <pc:docMk/>
          <pc:sldMk cId="1559273657" sldId="2152"/>
        </pc:sldMkLst>
        <pc:spChg chg="mod">
          <ac:chgData name="Benita  Anandraj" userId="69235f29-2f69-4f29-aece-4a0fd1dc05c7" providerId="ADAL" clId="{A3E58B56-DD56-4876-B4EA-AC7E28AEE1F5}" dt="2024-04-11T05:04:59.862" v="7690" actId="14100"/>
          <ac:spMkLst>
            <pc:docMk/>
            <pc:sldMk cId="1559273657" sldId="2152"/>
            <ac:spMk id="2" creationId="{AA162CE9-B3E0-B726-3C11-96B3B6F0437F}"/>
          </ac:spMkLst>
        </pc:spChg>
        <pc:spChg chg="mod">
          <ac:chgData name="Benita  Anandraj" userId="69235f29-2f69-4f29-aece-4a0fd1dc05c7" providerId="ADAL" clId="{A3E58B56-DD56-4876-B4EA-AC7E28AEE1F5}" dt="2024-04-11T05:09:05.633" v="7876" actId="1037"/>
          <ac:spMkLst>
            <pc:docMk/>
            <pc:sldMk cId="1559273657" sldId="2152"/>
            <ac:spMk id="7" creationId="{7A35AC55-E9E7-57BB-F667-1747D2E7F2A0}"/>
          </ac:spMkLst>
        </pc:spChg>
        <pc:spChg chg="mod">
          <ac:chgData name="Benita  Anandraj" userId="69235f29-2f69-4f29-aece-4a0fd1dc05c7" providerId="ADAL" clId="{A3E58B56-DD56-4876-B4EA-AC7E28AEE1F5}" dt="2024-04-11T05:09:05.633" v="7876" actId="1037"/>
          <ac:spMkLst>
            <pc:docMk/>
            <pc:sldMk cId="1559273657" sldId="2152"/>
            <ac:spMk id="8" creationId="{4FBEF209-42C1-7577-26F0-CB662AFE6EFF}"/>
          </ac:spMkLst>
        </pc:spChg>
        <pc:spChg chg="mod">
          <ac:chgData name="Benita  Anandraj" userId="69235f29-2f69-4f29-aece-4a0fd1dc05c7" providerId="ADAL" clId="{A3E58B56-DD56-4876-B4EA-AC7E28AEE1F5}" dt="2024-04-11T05:20:52.779" v="8239" actId="1035"/>
          <ac:spMkLst>
            <pc:docMk/>
            <pc:sldMk cId="1559273657" sldId="2152"/>
            <ac:spMk id="10" creationId="{E4345FDD-0DA3-0318-26FB-9F6B419E4A63}"/>
          </ac:spMkLst>
        </pc:spChg>
        <pc:spChg chg="mod">
          <ac:chgData name="Benita  Anandraj" userId="69235f29-2f69-4f29-aece-4a0fd1dc05c7" providerId="ADAL" clId="{A3E58B56-DD56-4876-B4EA-AC7E28AEE1F5}" dt="2024-04-11T05:20:52.779" v="8239" actId="1035"/>
          <ac:spMkLst>
            <pc:docMk/>
            <pc:sldMk cId="1559273657" sldId="2152"/>
            <ac:spMk id="11" creationId="{9C92F3FC-1B3D-B015-23F3-09F3C21E56D2}"/>
          </ac:spMkLst>
        </pc:spChg>
        <pc:spChg chg="mod">
          <ac:chgData name="Benita  Anandraj" userId="69235f29-2f69-4f29-aece-4a0fd1dc05c7" providerId="ADAL" clId="{A3E58B56-DD56-4876-B4EA-AC7E28AEE1F5}" dt="2024-04-11T05:09:05.633" v="7876" actId="1037"/>
          <ac:spMkLst>
            <pc:docMk/>
            <pc:sldMk cId="1559273657" sldId="2152"/>
            <ac:spMk id="13" creationId="{EE0B0FF3-2744-BB9C-145D-2CC8AF97F181}"/>
          </ac:spMkLst>
        </pc:spChg>
        <pc:spChg chg="mod">
          <ac:chgData name="Benita  Anandraj" userId="69235f29-2f69-4f29-aece-4a0fd1dc05c7" providerId="ADAL" clId="{A3E58B56-DD56-4876-B4EA-AC7E28AEE1F5}" dt="2024-04-11T05:20:55.456" v="8243" actId="1035"/>
          <ac:spMkLst>
            <pc:docMk/>
            <pc:sldMk cId="1559273657" sldId="2152"/>
            <ac:spMk id="14" creationId="{847B610F-F31A-DF1B-646D-EAF924C33AE1}"/>
          </ac:spMkLst>
        </pc:spChg>
        <pc:spChg chg="del mod ord topLvl">
          <ac:chgData name="Benita  Anandraj" userId="69235f29-2f69-4f29-aece-4a0fd1dc05c7" providerId="ADAL" clId="{A3E58B56-DD56-4876-B4EA-AC7E28AEE1F5}" dt="2024-04-11T05:06:52.928" v="7812" actId="478"/>
          <ac:spMkLst>
            <pc:docMk/>
            <pc:sldMk cId="1559273657" sldId="2152"/>
            <ac:spMk id="18" creationId="{EBE4BD9E-E45B-A1DB-9188-3344F10AC205}"/>
          </ac:spMkLst>
        </pc:spChg>
        <pc:spChg chg="mod">
          <ac:chgData name="Benita  Anandraj" userId="69235f29-2f69-4f29-aece-4a0fd1dc05c7" providerId="ADAL" clId="{A3E58B56-DD56-4876-B4EA-AC7E28AEE1F5}" dt="2024-04-11T05:14:54.050" v="8192" actId="1036"/>
          <ac:spMkLst>
            <pc:docMk/>
            <pc:sldMk cId="1559273657" sldId="2152"/>
            <ac:spMk id="21" creationId="{4562C0CC-B754-E0B4-C56B-C8AE0C254919}"/>
          </ac:spMkLst>
        </pc:spChg>
        <pc:spChg chg="mod">
          <ac:chgData name="Benita  Anandraj" userId="69235f29-2f69-4f29-aece-4a0fd1dc05c7" providerId="ADAL" clId="{A3E58B56-DD56-4876-B4EA-AC7E28AEE1F5}" dt="2024-04-11T05:14:54.050" v="8192" actId="1036"/>
          <ac:spMkLst>
            <pc:docMk/>
            <pc:sldMk cId="1559273657" sldId="2152"/>
            <ac:spMk id="23" creationId="{B20A13F6-2527-7760-F13A-56F4C34BBF6B}"/>
          </ac:spMkLst>
        </pc:spChg>
        <pc:spChg chg="mod">
          <ac:chgData name="Benita  Anandraj" userId="69235f29-2f69-4f29-aece-4a0fd1dc05c7" providerId="ADAL" clId="{A3E58B56-DD56-4876-B4EA-AC7E28AEE1F5}" dt="2024-04-11T05:14:54.050" v="8192" actId="1036"/>
          <ac:spMkLst>
            <pc:docMk/>
            <pc:sldMk cId="1559273657" sldId="2152"/>
            <ac:spMk id="24" creationId="{29411E08-E96C-9566-8E01-11B1378D4742}"/>
          </ac:spMkLst>
        </pc:spChg>
        <pc:spChg chg="mod ord topLvl">
          <ac:chgData name="Benita  Anandraj" userId="69235f29-2f69-4f29-aece-4a0fd1dc05c7" providerId="ADAL" clId="{A3E58B56-DD56-4876-B4EA-AC7E28AEE1F5}" dt="2024-04-11T05:19:00.135" v="8203" actId="208"/>
          <ac:spMkLst>
            <pc:docMk/>
            <pc:sldMk cId="1559273657" sldId="2152"/>
            <ac:spMk id="26" creationId="{1D10D981-17E6-254C-2BF4-7CBA1651A9D3}"/>
          </ac:spMkLst>
        </pc:spChg>
        <pc:spChg chg="add mod">
          <ac:chgData name="Benita  Anandraj" userId="69235f29-2f69-4f29-aece-4a0fd1dc05c7" providerId="ADAL" clId="{A3E58B56-DD56-4876-B4EA-AC7E28AEE1F5}" dt="2024-04-11T05:19:02.529" v="8205" actId="208"/>
          <ac:spMkLst>
            <pc:docMk/>
            <pc:sldMk cId="1559273657" sldId="2152"/>
            <ac:spMk id="30" creationId="{3C9108DA-3215-1A77-BBE4-2F1B42A9EC28}"/>
          </ac:spMkLst>
        </pc:spChg>
        <pc:spChg chg="add mod">
          <ac:chgData name="Benita  Anandraj" userId="69235f29-2f69-4f29-aece-4a0fd1dc05c7" providerId="ADAL" clId="{A3E58B56-DD56-4876-B4EA-AC7E28AEE1F5}" dt="2024-04-11T05:12:12.405" v="8136" actId="207"/>
          <ac:spMkLst>
            <pc:docMk/>
            <pc:sldMk cId="1559273657" sldId="2152"/>
            <ac:spMk id="32" creationId="{2544950F-E650-29D9-9366-2571812F60E1}"/>
          </ac:spMkLst>
        </pc:spChg>
        <pc:spChg chg="add del">
          <ac:chgData name="Benita  Anandraj" userId="69235f29-2f69-4f29-aece-4a0fd1dc05c7" providerId="ADAL" clId="{A3E58B56-DD56-4876-B4EA-AC7E28AEE1F5}" dt="2024-04-11T05:18:33.476" v="8195" actId="11529"/>
          <ac:spMkLst>
            <pc:docMk/>
            <pc:sldMk cId="1559273657" sldId="2152"/>
            <ac:spMk id="33" creationId="{DE9F6F0A-8827-9678-6F0C-81C5DE896F6F}"/>
          </ac:spMkLst>
        </pc:spChg>
        <pc:spChg chg="add mod ord">
          <ac:chgData name="Benita  Anandraj" userId="69235f29-2f69-4f29-aece-4a0fd1dc05c7" providerId="ADAL" clId="{A3E58B56-DD56-4876-B4EA-AC7E28AEE1F5}" dt="2024-04-11T05:20:52.779" v="8239" actId="1035"/>
          <ac:spMkLst>
            <pc:docMk/>
            <pc:sldMk cId="1559273657" sldId="2152"/>
            <ac:spMk id="34" creationId="{303F0DAE-5232-8445-7305-8C9638BB439D}"/>
          </ac:spMkLst>
        </pc:spChg>
        <pc:spChg chg="mod">
          <ac:chgData name="Benita  Anandraj" userId="69235f29-2f69-4f29-aece-4a0fd1dc05c7" providerId="ADAL" clId="{A3E58B56-DD56-4876-B4EA-AC7E28AEE1F5}" dt="2024-04-11T05:19:04.667" v="8206"/>
          <ac:spMkLst>
            <pc:docMk/>
            <pc:sldMk cId="1559273657" sldId="2152"/>
            <ac:spMk id="39" creationId="{6254610E-6078-47BA-0DFD-907489977005}"/>
          </ac:spMkLst>
        </pc:spChg>
        <pc:spChg chg="mod">
          <ac:chgData name="Benita  Anandraj" userId="69235f29-2f69-4f29-aece-4a0fd1dc05c7" providerId="ADAL" clId="{A3E58B56-DD56-4876-B4EA-AC7E28AEE1F5}" dt="2024-04-11T05:19:04.667" v="8206"/>
          <ac:spMkLst>
            <pc:docMk/>
            <pc:sldMk cId="1559273657" sldId="2152"/>
            <ac:spMk id="40" creationId="{DF59CD85-9872-7026-FA68-21CFB8988AF4}"/>
          </ac:spMkLst>
        </pc:spChg>
        <pc:spChg chg="mod">
          <ac:chgData name="Benita  Anandraj" userId="69235f29-2f69-4f29-aece-4a0fd1dc05c7" providerId="ADAL" clId="{A3E58B56-DD56-4876-B4EA-AC7E28AEE1F5}" dt="2024-04-11T05:19:04.667" v="8206"/>
          <ac:spMkLst>
            <pc:docMk/>
            <pc:sldMk cId="1559273657" sldId="2152"/>
            <ac:spMk id="41" creationId="{D9B70EDB-8B01-670C-5C61-DF4EBC56DA96}"/>
          </ac:spMkLst>
        </pc:spChg>
        <pc:spChg chg="mod">
          <ac:chgData name="Benita  Anandraj" userId="69235f29-2f69-4f29-aece-4a0fd1dc05c7" providerId="ADAL" clId="{A3E58B56-DD56-4876-B4EA-AC7E28AEE1F5}" dt="2024-04-11T05:19:12.343" v="8208"/>
          <ac:spMkLst>
            <pc:docMk/>
            <pc:sldMk cId="1559273657" sldId="2152"/>
            <ac:spMk id="46" creationId="{A728D2B3-08A3-2741-9E89-24632E79B259}"/>
          </ac:spMkLst>
        </pc:spChg>
        <pc:spChg chg="mod">
          <ac:chgData name="Benita  Anandraj" userId="69235f29-2f69-4f29-aece-4a0fd1dc05c7" providerId="ADAL" clId="{A3E58B56-DD56-4876-B4EA-AC7E28AEE1F5}" dt="2024-04-11T05:19:12.343" v="8208"/>
          <ac:spMkLst>
            <pc:docMk/>
            <pc:sldMk cId="1559273657" sldId="2152"/>
            <ac:spMk id="47" creationId="{9560896E-C1A9-F338-87ED-DF6BD35D26BB}"/>
          </ac:spMkLst>
        </pc:spChg>
        <pc:spChg chg="mod">
          <ac:chgData name="Benita  Anandraj" userId="69235f29-2f69-4f29-aece-4a0fd1dc05c7" providerId="ADAL" clId="{A3E58B56-DD56-4876-B4EA-AC7E28AEE1F5}" dt="2024-04-11T05:19:12.343" v="8208"/>
          <ac:spMkLst>
            <pc:docMk/>
            <pc:sldMk cId="1559273657" sldId="2152"/>
            <ac:spMk id="48" creationId="{32C4F513-D49E-694D-D3C5-6CF41B113BCD}"/>
          </ac:spMkLst>
        </pc:spChg>
        <pc:spChg chg="add mod ord">
          <ac:chgData name="Benita  Anandraj" userId="69235f29-2f69-4f29-aece-4a0fd1dc05c7" providerId="ADAL" clId="{A3E58B56-DD56-4876-B4EA-AC7E28AEE1F5}" dt="2024-04-11T05:20:27.844" v="8231" actId="164"/>
          <ac:spMkLst>
            <pc:docMk/>
            <pc:sldMk cId="1559273657" sldId="2152"/>
            <ac:spMk id="49" creationId="{7EB63FFD-8E96-EAD8-C6D3-C013ECCD71DB}"/>
          </ac:spMkLst>
        </pc:spChg>
        <pc:grpChg chg="mod">
          <ac:chgData name="Benita  Anandraj" userId="69235f29-2f69-4f29-aece-4a0fd1dc05c7" providerId="ADAL" clId="{A3E58B56-DD56-4876-B4EA-AC7E28AEE1F5}" dt="2024-04-11T05:09:05.633" v="7876" actId="1037"/>
          <ac:grpSpMkLst>
            <pc:docMk/>
            <pc:sldMk cId="1559273657" sldId="2152"/>
            <ac:grpSpMk id="9" creationId="{04195722-F784-FFC3-5F5B-7D4A80C62D41}"/>
          </ac:grpSpMkLst>
        </pc:grpChg>
        <pc:grpChg chg="mod">
          <ac:chgData name="Benita  Anandraj" userId="69235f29-2f69-4f29-aece-4a0fd1dc05c7" providerId="ADAL" clId="{A3E58B56-DD56-4876-B4EA-AC7E28AEE1F5}" dt="2024-04-11T05:20:52.779" v="8239" actId="1035"/>
          <ac:grpSpMkLst>
            <pc:docMk/>
            <pc:sldMk cId="1559273657" sldId="2152"/>
            <ac:grpSpMk id="12" creationId="{CFC51FB2-6054-5CF1-D6EC-86E45DF5CEB3}"/>
          </ac:grpSpMkLst>
        </pc:grpChg>
        <pc:grpChg chg="mod">
          <ac:chgData name="Benita  Anandraj" userId="69235f29-2f69-4f29-aece-4a0fd1dc05c7" providerId="ADAL" clId="{A3E58B56-DD56-4876-B4EA-AC7E28AEE1F5}" dt="2024-04-11T05:09:05.633" v="7876" actId="1037"/>
          <ac:grpSpMkLst>
            <pc:docMk/>
            <pc:sldMk cId="1559273657" sldId="2152"/>
            <ac:grpSpMk id="15" creationId="{11D5B18E-5746-D507-250E-4B86E1C67FA6}"/>
          </ac:grpSpMkLst>
        </pc:grpChg>
        <pc:grpChg chg="mod topLvl">
          <ac:chgData name="Benita  Anandraj" userId="69235f29-2f69-4f29-aece-4a0fd1dc05c7" providerId="ADAL" clId="{A3E58B56-DD56-4876-B4EA-AC7E28AEE1F5}" dt="2024-04-11T05:20:52.779" v="8239" actId="1035"/>
          <ac:grpSpMkLst>
            <pc:docMk/>
            <pc:sldMk cId="1559273657" sldId="2152"/>
            <ac:grpSpMk id="16" creationId="{E90D80E6-23B0-8B48-9892-E534979B3EAD}"/>
          </ac:grpSpMkLst>
        </pc:grpChg>
        <pc:grpChg chg="del mod">
          <ac:chgData name="Benita  Anandraj" userId="69235f29-2f69-4f29-aece-4a0fd1dc05c7" providerId="ADAL" clId="{A3E58B56-DD56-4876-B4EA-AC7E28AEE1F5}" dt="2024-04-11T05:01:46.600" v="7678" actId="478"/>
          <ac:grpSpMkLst>
            <pc:docMk/>
            <pc:sldMk cId="1559273657" sldId="2152"/>
            <ac:grpSpMk id="17" creationId="{8D39CD3C-9CC0-91F5-A4B8-96AE0D46C1B8}"/>
          </ac:grpSpMkLst>
        </pc:grpChg>
        <pc:grpChg chg="mod">
          <ac:chgData name="Benita  Anandraj" userId="69235f29-2f69-4f29-aece-4a0fd1dc05c7" providerId="ADAL" clId="{A3E58B56-DD56-4876-B4EA-AC7E28AEE1F5}" dt="2024-04-11T05:14:54.050" v="8192" actId="1036"/>
          <ac:grpSpMkLst>
            <pc:docMk/>
            <pc:sldMk cId="1559273657" sldId="2152"/>
            <ac:grpSpMk id="19" creationId="{9968AED0-91C6-63D1-B0EA-7CF8AF76AEC9}"/>
          </ac:grpSpMkLst>
        </pc:grpChg>
        <pc:grpChg chg="mod">
          <ac:chgData name="Benita  Anandraj" userId="69235f29-2f69-4f29-aece-4a0fd1dc05c7" providerId="ADAL" clId="{A3E58B56-DD56-4876-B4EA-AC7E28AEE1F5}" dt="2024-04-11T05:14:54.050" v="8192" actId="1036"/>
          <ac:grpSpMkLst>
            <pc:docMk/>
            <pc:sldMk cId="1559273657" sldId="2152"/>
            <ac:grpSpMk id="20" creationId="{00A6D230-4379-D108-A33C-6851B0A7DBC2}"/>
          </ac:grpSpMkLst>
        </pc:grpChg>
        <pc:grpChg chg="add mod">
          <ac:chgData name="Benita  Anandraj" userId="69235f29-2f69-4f29-aece-4a0fd1dc05c7" providerId="ADAL" clId="{A3E58B56-DD56-4876-B4EA-AC7E28AEE1F5}" dt="2024-04-11T05:20:52.779" v="8239" actId="1035"/>
          <ac:grpSpMkLst>
            <pc:docMk/>
            <pc:sldMk cId="1559273657" sldId="2152"/>
            <ac:grpSpMk id="22" creationId="{A92CB7C7-5369-CE93-7818-DE57F600BCF0}"/>
          </ac:grpSpMkLst>
        </pc:grpChg>
        <pc:grpChg chg="del mod topLvl">
          <ac:chgData name="Benita  Anandraj" userId="69235f29-2f69-4f29-aece-4a0fd1dc05c7" providerId="ADAL" clId="{A3E58B56-DD56-4876-B4EA-AC7E28AEE1F5}" dt="2024-04-11T05:00:07.881" v="7663" actId="478"/>
          <ac:grpSpMkLst>
            <pc:docMk/>
            <pc:sldMk cId="1559273657" sldId="2152"/>
            <ac:grpSpMk id="25" creationId="{1BAC5F46-0D19-0CF0-E09D-C0A7D19F5127}"/>
          </ac:grpSpMkLst>
        </pc:grpChg>
        <pc:grpChg chg="del">
          <ac:chgData name="Benita  Anandraj" userId="69235f29-2f69-4f29-aece-4a0fd1dc05c7" providerId="ADAL" clId="{A3E58B56-DD56-4876-B4EA-AC7E28AEE1F5}" dt="2024-04-11T04:53:10.597" v="7434" actId="165"/>
          <ac:grpSpMkLst>
            <pc:docMk/>
            <pc:sldMk cId="1559273657" sldId="2152"/>
            <ac:grpSpMk id="27" creationId="{C949129A-2211-1937-4EFD-F2BC49B9FB91}"/>
          </ac:grpSpMkLst>
        </pc:grpChg>
        <pc:grpChg chg="add mod">
          <ac:chgData name="Benita  Anandraj" userId="69235f29-2f69-4f29-aece-4a0fd1dc05c7" providerId="ADAL" clId="{A3E58B56-DD56-4876-B4EA-AC7E28AEE1F5}" dt="2024-04-11T05:20:27.844" v="8231" actId="164"/>
          <ac:grpSpMkLst>
            <pc:docMk/>
            <pc:sldMk cId="1559273657" sldId="2152"/>
            <ac:grpSpMk id="28" creationId="{E191E9C7-E3F2-6565-473A-FF300663C787}"/>
          </ac:grpSpMkLst>
        </pc:grpChg>
        <pc:grpChg chg="add mod">
          <ac:chgData name="Benita  Anandraj" userId="69235f29-2f69-4f29-aece-4a0fd1dc05c7" providerId="ADAL" clId="{A3E58B56-DD56-4876-B4EA-AC7E28AEE1F5}" dt="2024-04-11T05:09:05.633" v="7876" actId="1037"/>
          <ac:grpSpMkLst>
            <pc:docMk/>
            <pc:sldMk cId="1559273657" sldId="2152"/>
            <ac:grpSpMk id="29" creationId="{E92D9E5F-0FDE-EB80-8EFD-B1F6E28AF53F}"/>
          </ac:grpSpMkLst>
        </pc:grpChg>
        <pc:grpChg chg="add mod">
          <ac:chgData name="Benita  Anandraj" userId="69235f29-2f69-4f29-aece-4a0fd1dc05c7" providerId="ADAL" clId="{A3E58B56-DD56-4876-B4EA-AC7E28AEE1F5}" dt="2024-04-11T05:09:05.633" v="7876" actId="1037"/>
          <ac:grpSpMkLst>
            <pc:docMk/>
            <pc:sldMk cId="1559273657" sldId="2152"/>
            <ac:grpSpMk id="31" creationId="{41E6C029-B281-A426-967E-1701242049F2}"/>
          </ac:grpSpMkLst>
        </pc:grpChg>
        <pc:grpChg chg="add mod">
          <ac:chgData name="Benita  Anandraj" userId="69235f29-2f69-4f29-aece-4a0fd1dc05c7" providerId="ADAL" clId="{A3E58B56-DD56-4876-B4EA-AC7E28AEE1F5}" dt="2024-04-11T05:19:04.667" v="8206"/>
          <ac:grpSpMkLst>
            <pc:docMk/>
            <pc:sldMk cId="1559273657" sldId="2152"/>
            <ac:grpSpMk id="35" creationId="{31B884CE-F2A1-218B-C10C-6C1F65C4294F}"/>
          </ac:grpSpMkLst>
        </pc:grpChg>
        <pc:grpChg chg="mod">
          <ac:chgData name="Benita  Anandraj" userId="69235f29-2f69-4f29-aece-4a0fd1dc05c7" providerId="ADAL" clId="{A3E58B56-DD56-4876-B4EA-AC7E28AEE1F5}" dt="2024-04-11T05:19:04.667" v="8206"/>
          <ac:grpSpMkLst>
            <pc:docMk/>
            <pc:sldMk cId="1559273657" sldId="2152"/>
            <ac:grpSpMk id="36" creationId="{07DB94A6-623B-1E9A-418E-5C3BE9621957}"/>
          </ac:grpSpMkLst>
        </pc:grpChg>
        <pc:grpChg chg="mod">
          <ac:chgData name="Benita  Anandraj" userId="69235f29-2f69-4f29-aece-4a0fd1dc05c7" providerId="ADAL" clId="{A3E58B56-DD56-4876-B4EA-AC7E28AEE1F5}" dt="2024-04-11T05:19:04.667" v="8206"/>
          <ac:grpSpMkLst>
            <pc:docMk/>
            <pc:sldMk cId="1559273657" sldId="2152"/>
            <ac:grpSpMk id="38" creationId="{B841B140-6D33-9C71-A8D6-9AD4D18F7DD2}"/>
          </ac:grpSpMkLst>
        </pc:grpChg>
        <pc:grpChg chg="add del mod">
          <ac:chgData name="Benita  Anandraj" userId="69235f29-2f69-4f29-aece-4a0fd1dc05c7" providerId="ADAL" clId="{A3E58B56-DD56-4876-B4EA-AC7E28AEE1F5}" dt="2024-04-11T05:19:17.640" v="8209" actId="478"/>
          <ac:grpSpMkLst>
            <pc:docMk/>
            <pc:sldMk cId="1559273657" sldId="2152"/>
            <ac:grpSpMk id="42" creationId="{BDA0F6C7-3FA9-62CB-5059-D5E30478A627}"/>
          </ac:grpSpMkLst>
        </pc:grpChg>
        <pc:grpChg chg="mod">
          <ac:chgData name="Benita  Anandraj" userId="69235f29-2f69-4f29-aece-4a0fd1dc05c7" providerId="ADAL" clId="{A3E58B56-DD56-4876-B4EA-AC7E28AEE1F5}" dt="2024-04-11T05:19:12.343" v="8208"/>
          <ac:grpSpMkLst>
            <pc:docMk/>
            <pc:sldMk cId="1559273657" sldId="2152"/>
            <ac:grpSpMk id="43" creationId="{61FEDF01-0816-D055-E1A1-BCD99A9DF2B3}"/>
          </ac:grpSpMkLst>
        </pc:grpChg>
        <pc:grpChg chg="mod">
          <ac:chgData name="Benita  Anandraj" userId="69235f29-2f69-4f29-aece-4a0fd1dc05c7" providerId="ADAL" clId="{A3E58B56-DD56-4876-B4EA-AC7E28AEE1F5}" dt="2024-04-11T05:19:12.343" v="8208"/>
          <ac:grpSpMkLst>
            <pc:docMk/>
            <pc:sldMk cId="1559273657" sldId="2152"/>
            <ac:grpSpMk id="45" creationId="{2585E5A6-07AA-1843-FD56-9F15608DEF15}"/>
          </ac:grpSpMkLst>
        </pc:grpChg>
        <pc:grpChg chg="add mod">
          <ac:chgData name="Benita  Anandraj" userId="69235f29-2f69-4f29-aece-4a0fd1dc05c7" providerId="ADAL" clId="{A3E58B56-DD56-4876-B4EA-AC7E28AEE1F5}" dt="2024-04-11T05:20:27.844" v="8231" actId="164"/>
          <ac:grpSpMkLst>
            <pc:docMk/>
            <pc:sldMk cId="1559273657" sldId="2152"/>
            <ac:grpSpMk id="50" creationId="{A2E288B4-2DF5-AEF3-EDCE-E14630799B1D}"/>
          </ac:grpSpMkLst>
        </pc:grpChg>
        <pc:grpChg chg="add mod">
          <ac:chgData name="Benita  Anandraj" userId="69235f29-2f69-4f29-aece-4a0fd1dc05c7" providerId="ADAL" clId="{A3E58B56-DD56-4876-B4EA-AC7E28AEE1F5}" dt="2024-04-11T05:20:52.779" v="8239" actId="1035"/>
          <ac:grpSpMkLst>
            <pc:docMk/>
            <pc:sldMk cId="1559273657" sldId="2152"/>
            <ac:grpSpMk id="51" creationId="{6ED3ED9B-8561-052B-AA98-DDF3436C7C16}"/>
          </ac:grpSpMkLst>
        </pc:grpChg>
        <pc:picChg chg="mod">
          <ac:chgData name="Benita  Anandraj" userId="69235f29-2f69-4f29-aece-4a0fd1dc05c7" providerId="ADAL" clId="{A3E58B56-DD56-4876-B4EA-AC7E28AEE1F5}" dt="2024-04-11T05:19:04.667" v="8206"/>
          <ac:picMkLst>
            <pc:docMk/>
            <pc:sldMk cId="1559273657" sldId="2152"/>
            <ac:picMk id="37" creationId="{5194D813-3D2F-E763-9CBA-87B8CE91D7E4}"/>
          </ac:picMkLst>
        </pc:picChg>
        <pc:picChg chg="mod">
          <ac:chgData name="Benita  Anandraj" userId="69235f29-2f69-4f29-aece-4a0fd1dc05c7" providerId="ADAL" clId="{A3E58B56-DD56-4876-B4EA-AC7E28AEE1F5}" dt="2024-04-11T05:19:12.343" v="8208"/>
          <ac:picMkLst>
            <pc:docMk/>
            <pc:sldMk cId="1559273657" sldId="2152"/>
            <ac:picMk id="44" creationId="{59325DD5-7D42-62EB-452B-04BFDA52DE26}"/>
          </ac:picMkLst>
        </pc:picChg>
        <pc:picChg chg="del mod">
          <ac:chgData name="Benita  Anandraj" userId="69235f29-2f69-4f29-aece-4a0fd1dc05c7" providerId="ADAL" clId="{A3E58B56-DD56-4876-B4EA-AC7E28AEE1F5}" dt="2024-04-11T04:56:35.332" v="7617" actId="478"/>
          <ac:picMkLst>
            <pc:docMk/>
            <pc:sldMk cId="1559273657" sldId="2152"/>
            <ac:picMk id="1028" creationId="{D26F8572-58D0-D933-7B97-5A238192D28E}"/>
          </ac:picMkLst>
        </pc:picChg>
        <pc:picChg chg="del mod">
          <ac:chgData name="Benita  Anandraj" userId="69235f29-2f69-4f29-aece-4a0fd1dc05c7" providerId="ADAL" clId="{A3E58B56-DD56-4876-B4EA-AC7E28AEE1F5}" dt="2024-04-11T05:01:46.600" v="7678" actId="478"/>
          <ac:picMkLst>
            <pc:docMk/>
            <pc:sldMk cId="1559273657" sldId="2152"/>
            <ac:picMk id="1030" creationId="{512C087B-667C-2071-CB39-38D4D06186B4}"/>
          </ac:picMkLst>
        </pc:picChg>
        <pc:picChg chg="del mod">
          <ac:chgData name="Benita  Anandraj" userId="69235f29-2f69-4f29-aece-4a0fd1dc05c7" providerId="ADAL" clId="{A3E58B56-DD56-4876-B4EA-AC7E28AEE1F5}" dt="2024-04-11T05:00:07.881" v="7663" actId="478"/>
          <ac:picMkLst>
            <pc:docMk/>
            <pc:sldMk cId="1559273657" sldId="2152"/>
            <ac:picMk id="3074" creationId="{47A28163-C90B-A2F8-C798-B0BDB580D152}"/>
          </ac:picMkLst>
        </pc:picChg>
        <pc:picChg chg="add del mod">
          <ac:chgData name="Benita  Anandraj" userId="69235f29-2f69-4f29-aece-4a0fd1dc05c7" providerId="ADAL" clId="{A3E58B56-DD56-4876-B4EA-AC7E28AEE1F5}" dt="2024-04-11T05:00:26.667" v="7670" actId="478"/>
          <ac:picMkLst>
            <pc:docMk/>
            <pc:sldMk cId="1559273657" sldId="2152"/>
            <ac:picMk id="6146" creationId="{DEA481FE-467F-263B-0AC0-90FB60C1AEB8}"/>
          </ac:picMkLst>
        </pc:picChg>
        <pc:picChg chg="add mod">
          <ac:chgData name="Benita  Anandraj" userId="69235f29-2f69-4f29-aece-4a0fd1dc05c7" providerId="ADAL" clId="{A3E58B56-DD56-4876-B4EA-AC7E28AEE1F5}" dt="2024-04-11T05:14:54.050" v="8192" actId="1036"/>
          <ac:picMkLst>
            <pc:docMk/>
            <pc:sldMk cId="1559273657" sldId="2152"/>
            <ac:picMk id="6148" creationId="{50028A33-A1D4-B8C1-D556-CA997A0A6C97}"/>
          </ac:picMkLst>
        </pc:picChg>
        <pc:picChg chg="add mod">
          <ac:chgData name="Benita  Anandraj" userId="69235f29-2f69-4f29-aece-4a0fd1dc05c7" providerId="ADAL" clId="{A3E58B56-DD56-4876-B4EA-AC7E28AEE1F5}" dt="2024-04-11T05:20:52.779" v="8239" actId="1035"/>
          <ac:picMkLst>
            <pc:docMk/>
            <pc:sldMk cId="1559273657" sldId="2152"/>
            <ac:picMk id="6150" creationId="{86897A36-B09D-A726-60A0-90A93A66CEBD}"/>
          </ac:picMkLst>
        </pc:picChg>
        <pc:picChg chg="add mod">
          <ac:chgData name="Benita  Anandraj" userId="69235f29-2f69-4f29-aece-4a0fd1dc05c7" providerId="ADAL" clId="{A3E58B56-DD56-4876-B4EA-AC7E28AEE1F5}" dt="2024-04-11T05:09:05.633" v="7876" actId="1037"/>
          <ac:picMkLst>
            <pc:docMk/>
            <pc:sldMk cId="1559273657" sldId="2152"/>
            <ac:picMk id="6152" creationId="{5D0CB87C-B80B-588E-1CD7-25C8422A1F82}"/>
          </ac:picMkLst>
        </pc:picChg>
      </pc:sldChg>
      <pc:sldChg chg="addSp modSp new mod">
        <pc:chgData name="Benita  Anandraj" userId="69235f29-2f69-4f29-aece-4a0fd1dc05c7" providerId="ADAL" clId="{A3E58B56-DD56-4876-B4EA-AC7E28AEE1F5}" dt="2024-04-11T06:39:11.628" v="9687" actId="1076"/>
        <pc:sldMkLst>
          <pc:docMk/>
          <pc:sldMk cId="3950589682" sldId="2153"/>
        </pc:sldMkLst>
        <pc:spChg chg="mod">
          <ac:chgData name="Benita  Anandraj" userId="69235f29-2f69-4f29-aece-4a0fd1dc05c7" providerId="ADAL" clId="{A3E58B56-DD56-4876-B4EA-AC7E28AEE1F5}" dt="2024-04-11T05:22:59.405" v="8410" actId="207"/>
          <ac:spMkLst>
            <pc:docMk/>
            <pc:sldMk cId="3950589682" sldId="2153"/>
            <ac:spMk id="2" creationId="{AFD2DD55-12CD-09AA-DE94-FD6A9200B7EE}"/>
          </ac:spMkLst>
        </pc:spChg>
        <pc:spChg chg="mod">
          <ac:chgData name="Benita  Anandraj" userId="69235f29-2f69-4f29-aece-4a0fd1dc05c7" providerId="ADAL" clId="{A3E58B56-DD56-4876-B4EA-AC7E28AEE1F5}" dt="2024-04-11T05:21:33.841" v="8250" actId="20577"/>
          <ac:spMkLst>
            <pc:docMk/>
            <pc:sldMk cId="3950589682" sldId="2153"/>
            <ac:spMk id="3" creationId="{6A0784C4-0B28-B0C4-278A-BA8F75C64E39}"/>
          </ac:spMkLst>
        </pc:spChg>
        <pc:spChg chg="mod">
          <ac:chgData name="Benita  Anandraj" userId="69235f29-2f69-4f29-aece-4a0fd1dc05c7" providerId="ADAL" clId="{A3E58B56-DD56-4876-B4EA-AC7E28AEE1F5}" dt="2024-04-11T05:21:40.023" v="8273" actId="20577"/>
          <ac:spMkLst>
            <pc:docMk/>
            <pc:sldMk cId="3950589682" sldId="2153"/>
            <ac:spMk id="4" creationId="{4A151276-C54F-5CBB-D3E0-8CE707FB6FDE}"/>
          </ac:spMkLst>
        </pc:spChg>
        <pc:picChg chg="add mod">
          <ac:chgData name="Benita  Anandraj" userId="69235f29-2f69-4f29-aece-4a0fd1dc05c7" providerId="ADAL" clId="{A3E58B56-DD56-4876-B4EA-AC7E28AEE1F5}" dt="2024-04-11T06:39:11.628" v="9687" actId="1076"/>
          <ac:picMkLst>
            <pc:docMk/>
            <pc:sldMk cId="3950589682" sldId="2153"/>
            <ac:picMk id="9218" creationId="{60B1EB87-4AA2-BE93-AEC4-15701D74BBBF}"/>
          </ac:picMkLst>
        </pc:picChg>
      </pc:sldChg>
      <pc:sldChg chg="addSp delSp modSp add mod modAnim">
        <pc:chgData name="Benita  Anandraj" userId="69235f29-2f69-4f29-aece-4a0fd1dc05c7" providerId="ADAL" clId="{A3E58B56-DD56-4876-B4EA-AC7E28AEE1F5}" dt="2024-04-11T05:59:59.126" v="9370" actId="113"/>
        <pc:sldMkLst>
          <pc:docMk/>
          <pc:sldMk cId="2898391716" sldId="2154"/>
        </pc:sldMkLst>
        <pc:spChg chg="mod">
          <ac:chgData name="Benita  Anandraj" userId="69235f29-2f69-4f29-aece-4a0fd1dc05c7" providerId="ADAL" clId="{A3E58B56-DD56-4876-B4EA-AC7E28AEE1F5}" dt="2024-04-11T05:59:59.126" v="9370" actId="113"/>
          <ac:spMkLst>
            <pc:docMk/>
            <pc:sldMk cId="2898391716" sldId="2154"/>
            <ac:spMk id="2" creationId="{AFD2DD55-12CD-09AA-DE94-FD6A9200B7EE}"/>
          </ac:spMkLst>
        </pc:spChg>
        <pc:spChg chg="add">
          <ac:chgData name="Benita  Anandraj" userId="69235f29-2f69-4f29-aece-4a0fd1dc05c7" providerId="ADAL" clId="{A3E58B56-DD56-4876-B4EA-AC7E28AEE1F5}" dt="2024-04-11T05:35:33.645" v="8678"/>
          <ac:spMkLst>
            <pc:docMk/>
            <pc:sldMk cId="2898391716" sldId="2154"/>
            <ac:spMk id="8" creationId="{D895CFC8-4396-B8FE-D12E-055A3DA8C4AF}"/>
          </ac:spMkLst>
        </pc:spChg>
        <pc:spChg chg="add mod">
          <ac:chgData name="Benita  Anandraj" userId="69235f29-2f69-4f29-aece-4a0fd1dc05c7" providerId="ADAL" clId="{A3E58B56-DD56-4876-B4EA-AC7E28AEE1F5}" dt="2024-04-11T05:54:28.558" v="9073" actId="1076"/>
          <ac:spMkLst>
            <pc:docMk/>
            <pc:sldMk cId="2898391716" sldId="2154"/>
            <ac:spMk id="9" creationId="{64B23E10-DE90-FE88-AC85-8D2FCC36FD71}"/>
          </ac:spMkLst>
        </pc:spChg>
        <pc:spChg chg="add del">
          <ac:chgData name="Benita  Anandraj" userId="69235f29-2f69-4f29-aece-4a0fd1dc05c7" providerId="ADAL" clId="{A3E58B56-DD56-4876-B4EA-AC7E28AEE1F5}" dt="2024-04-11T05:51:27.970" v="8840" actId="478"/>
          <ac:spMkLst>
            <pc:docMk/>
            <pc:sldMk cId="2898391716" sldId="2154"/>
            <ac:spMk id="11" creationId="{BB3AD32A-B2CC-B57D-AFEE-312E421D0CC4}"/>
          </ac:spMkLst>
        </pc:spChg>
        <pc:spChg chg="add mod">
          <ac:chgData name="Benita  Anandraj" userId="69235f29-2f69-4f29-aece-4a0fd1dc05c7" providerId="ADAL" clId="{A3E58B56-DD56-4876-B4EA-AC7E28AEE1F5}" dt="2024-04-11T05:53:42.703" v="9046" actId="1036"/>
          <ac:spMkLst>
            <pc:docMk/>
            <pc:sldMk cId="2898391716" sldId="2154"/>
            <ac:spMk id="13" creationId="{251D473F-81C4-4CB1-4FB2-973B047595AF}"/>
          </ac:spMkLst>
        </pc:spChg>
        <pc:grpChg chg="add mod">
          <ac:chgData name="Benita  Anandraj" userId="69235f29-2f69-4f29-aece-4a0fd1dc05c7" providerId="ADAL" clId="{A3E58B56-DD56-4876-B4EA-AC7E28AEE1F5}" dt="2024-04-11T05:54:28.558" v="9073" actId="1076"/>
          <ac:grpSpMkLst>
            <pc:docMk/>
            <pc:sldMk cId="2898391716" sldId="2154"/>
            <ac:grpSpMk id="10" creationId="{BE361451-A419-C00A-EE0E-E8284F225CD8}"/>
          </ac:grpSpMkLst>
        </pc:grpChg>
        <pc:grpChg chg="add mod">
          <ac:chgData name="Benita  Anandraj" userId="69235f29-2f69-4f29-aece-4a0fd1dc05c7" providerId="ADAL" clId="{A3E58B56-DD56-4876-B4EA-AC7E28AEE1F5}" dt="2024-04-11T05:54:32.868" v="9075" actId="14100"/>
          <ac:grpSpMkLst>
            <pc:docMk/>
            <pc:sldMk cId="2898391716" sldId="2154"/>
            <ac:grpSpMk id="14" creationId="{65EE6201-501B-3079-4A42-5423BD7326C6}"/>
          </ac:grpSpMkLst>
        </pc:grpChg>
        <pc:picChg chg="add del mod">
          <ac:chgData name="Benita  Anandraj" userId="69235f29-2f69-4f29-aece-4a0fd1dc05c7" providerId="ADAL" clId="{A3E58B56-DD56-4876-B4EA-AC7E28AEE1F5}" dt="2024-04-11T05:49:57.475" v="8821" actId="478"/>
          <ac:picMkLst>
            <pc:docMk/>
            <pc:sldMk cId="2898391716" sldId="2154"/>
            <ac:picMk id="7" creationId="{6351FDB3-E52B-DDEC-B93D-A062DB1648EB}"/>
          </ac:picMkLst>
        </pc:picChg>
        <pc:picChg chg="add mod">
          <ac:chgData name="Benita  Anandraj" userId="69235f29-2f69-4f29-aece-4a0fd1dc05c7" providerId="ADAL" clId="{A3E58B56-DD56-4876-B4EA-AC7E28AEE1F5}" dt="2024-04-11T05:53:42.703" v="9046" actId="1036"/>
          <ac:picMkLst>
            <pc:docMk/>
            <pc:sldMk cId="2898391716" sldId="2154"/>
            <ac:picMk id="12" creationId="{DD53FF7B-AF20-BF92-4E22-C184A93F0C65}"/>
          </ac:picMkLst>
        </pc:picChg>
        <pc:picChg chg="add del mod">
          <ac:chgData name="Benita  Anandraj" userId="69235f29-2f69-4f29-aece-4a0fd1dc05c7" providerId="ADAL" clId="{A3E58B56-DD56-4876-B4EA-AC7E28AEE1F5}" dt="2024-04-11T05:49:56.225" v="8820" actId="478"/>
          <ac:picMkLst>
            <pc:docMk/>
            <pc:sldMk cId="2898391716" sldId="2154"/>
            <ac:picMk id="7170" creationId="{50714B84-CE7C-BADD-71B8-23BC87ABA3C0}"/>
          </ac:picMkLst>
        </pc:picChg>
        <pc:picChg chg="add del mod">
          <ac:chgData name="Benita  Anandraj" userId="69235f29-2f69-4f29-aece-4a0fd1dc05c7" providerId="ADAL" clId="{A3E58B56-DD56-4876-B4EA-AC7E28AEE1F5}" dt="2024-04-11T05:50:46.930" v="8829" actId="478"/>
          <ac:picMkLst>
            <pc:docMk/>
            <pc:sldMk cId="2898391716" sldId="2154"/>
            <ac:picMk id="7173" creationId="{207BC55F-E649-23EB-F261-D87EB366A8F8}"/>
          </ac:picMkLst>
        </pc:picChg>
        <pc:picChg chg="add mod">
          <ac:chgData name="Benita  Anandraj" userId="69235f29-2f69-4f29-aece-4a0fd1dc05c7" providerId="ADAL" clId="{A3E58B56-DD56-4876-B4EA-AC7E28AEE1F5}" dt="2024-04-11T05:54:28.558" v="9073" actId="1076"/>
          <ac:picMkLst>
            <pc:docMk/>
            <pc:sldMk cId="2898391716" sldId="2154"/>
            <ac:picMk id="7175" creationId="{A7F45921-1800-D9FF-A33F-AFFF93B73715}"/>
          </ac:picMkLst>
        </pc:picChg>
      </pc:sldChg>
      <pc:sldChg chg="addSp delSp modSp add mod modAnim">
        <pc:chgData name="Benita  Anandraj" userId="69235f29-2f69-4f29-aece-4a0fd1dc05c7" providerId="ADAL" clId="{A3E58B56-DD56-4876-B4EA-AC7E28AEE1F5}" dt="2024-04-11T06:36:43.216" v="9643" actId="20577"/>
        <pc:sldMkLst>
          <pc:docMk/>
          <pc:sldMk cId="2743695639" sldId="2155"/>
        </pc:sldMkLst>
        <pc:spChg chg="mod">
          <ac:chgData name="Benita  Anandraj" userId="69235f29-2f69-4f29-aece-4a0fd1dc05c7" providerId="ADAL" clId="{A3E58B56-DD56-4876-B4EA-AC7E28AEE1F5}" dt="2024-04-11T05:55:58.722" v="9113" actId="20577"/>
          <ac:spMkLst>
            <pc:docMk/>
            <pc:sldMk cId="2743695639" sldId="2155"/>
            <ac:spMk id="2" creationId="{AFD2DD55-12CD-09AA-DE94-FD6A9200B7EE}"/>
          </ac:spMkLst>
        </pc:spChg>
        <pc:spChg chg="add mod">
          <ac:chgData name="Benita  Anandraj" userId="69235f29-2f69-4f29-aece-4a0fd1dc05c7" providerId="ADAL" clId="{A3E58B56-DD56-4876-B4EA-AC7E28AEE1F5}" dt="2024-04-11T06:36:43.216" v="9643" actId="20577"/>
          <ac:spMkLst>
            <pc:docMk/>
            <pc:sldMk cId="2743695639" sldId="2155"/>
            <ac:spMk id="8" creationId="{1CFAB4B8-B74B-663D-C562-4F36F90B1CF3}"/>
          </ac:spMkLst>
        </pc:spChg>
        <pc:spChg chg="add mod">
          <ac:chgData name="Benita  Anandraj" userId="69235f29-2f69-4f29-aece-4a0fd1dc05c7" providerId="ADAL" clId="{A3E58B56-DD56-4876-B4EA-AC7E28AEE1F5}" dt="2024-04-11T05:58:13.433" v="9253" actId="14100"/>
          <ac:spMkLst>
            <pc:docMk/>
            <pc:sldMk cId="2743695639" sldId="2155"/>
            <ac:spMk id="9" creationId="{5F7B857B-20A3-A436-8770-85C03290A24A}"/>
          </ac:spMkLst>
        </pc:spChg>
        <pc:spChg chg="add mod">
          <ac:chgData name="Benita  Anandraj" userId="69235f29-2f69-4f29-aece-4a0fd1dc05c7" providerId="ADAL" clId="{A3E58B56-DD56-4876-B4EA-AC7E28AEE1F5}" dt="2024-04-11T06:06:28.542" v="9450" actId="14100"/>
          <ac:spMkLst>
            <pc:docMk/>
            <pc:sldMk cId="2743695639" sldId="2155"/>
            <ac:spMk id="10" creationId="{DB4D7403-F842-5175-3AED-D0F6DA04F766}"/>
          </ac:spMkLst>
        </pc:spChg>
        <pc:picChg chg="del">
          <ac:chgData name="Benita  Anandraj" userId="69235f29-2f69-4f29-aece-4a0fd1dc05c7" providerId="ADAL" clId="{A3E58B56-DD56-4876-B4EA-AC7E28AEE1F5}" dt="2024-04-11T05:38:02.864" v="8701" actId="478"/>
          <ac:picMkLst>
            <pc:docMk/>
            <pc:sldMk cId="2743695639" sldId="2155"/>
            <ac:picMk id="7" creationId="{6351FDB3-E52B-DDEC-B93D-A062DB1648EB}"/>
          </ac:picMkLst>
        </pc:picChg>
        <pc:picChg chg="del">
          <ac:chgData name="Benita  Anandraj" userId="69235f29-2f69-4f29-aece-4a0fd1dc05c7" providerId="ADAL" clId="{A3E58B56-DD56-4876-B4EA-AC7E28AEE1F5}" dt="2024-04-11T05:38:04.101" v="8702" actId="478"/>
          <ac:picMkLst>
            <pc:docMk/>
            <pc:sldMk cId="2743695639" sldId="2155"/>
            <ac:picMk id="7170" creationId="{50714B84-CE7C-BADD-71B8-23BC87ABA3C0}"/>
          </ac:picMkLst>
        </pc:picChg>
      </pc:sldChg>
      <pc:sldChg chg="addSp modSp add mod modAnim">
        <pc:chgData name="Benita  Anandraj" userId="69235f29-2f69-4f29-aece-4a0fd1dc05c7" providerId="ADAL" clId="{A3E58B56-DD56-4876-B4EA-AC7E28AEE1F5}" dt="2024-04-11T06:37:36.567" v="9676" actId="20577"/>
        <pc:sldMkLst>
          <pc:docMk/>
          <pc:sldMk cId="802305831" sldId="2156"/>
        </pc:sldMkLst>
        <pc:spChg chg="mod">
          <ac:chgData name="Benita  Anandraj" userId="69235f29-2f69-4f29-aece-4a0fd1dc05c7" providerId="ADAL" clId="{A3E58B56-DD56-4876-B4EA-AC7E28AEE1F5}" dt="2024-04-11T06:37:36.567" v="9676" actId="20577"/>
          <ac:spMkLst>
            <pc:docMk/>
            <pc:sldMk cId="802305831" sldId="2156"/>
            <ac:spMk id="2" creationId="{AFD2DD55-12CD-09AA-DE94-FD6A9200B7EE}"/>
          </ac:spMkLst>
        </pc:spChg>
        <pc:picChg chg="add mod">
          <ac:chgData name="Benita  Anandraj" userId="69235f29-2f69-4f29-aece-4a0fd1dc05c7" providerId="ADAL" clId="{A3E58B56-DD56-4876-B4EA-AC7E28AEE1F5}" dt="2024-04-11T06:33:38.575" v="9509" actId="14100"/>
          <ac:picMkLst>
            <pc:docMk/>
            <pc:sldMk cId="802305831" sldId="2156"/>
            <ac:picMk id="8194" creationId="{1B812755-5374-BF9E-BC2C-69187B6C3ADD}"/>
          </ac:picMkLst>
        </pc:picChg>
        <pc:picChg chg="add mod">
          <ac:chgData name="Benita  Anandraj" userId="69235f29-2f69-4f29-aece-4a0fd1dc05c7" providerId="ADAL" clId="{A3E58B56-DD56-4876-B4EA-AC7E28AEE1F5}" dt="2024-04-11T06:33:40.140" v="9510" actId="1076"/>
          <ac:picMkLst>
            <pc:docMk/>
            <pc:sldMk cId="802305831" sldId="2156"/>
            <ac:picMk id="8196" creationId="{FDDE56C2-7692-F7A1-1947-0BC39A204464}"/>
          </ac:picMkLst>
        </pc:picChg>
      </pc:sldChg>
      <pc:sldChg chg="add del">
        <pc:chgData name="Benita  Anandraj" userId="69235f29-2f69-4f29-aece-4a0fd1dc05c7" providerId="ADAL" clId="{A3E58B56-DD56-4876-B4EA-AC7E28AEE1F5}" dt="2024-04-11T06:00:09.904" v="9372" actId="2890"/>
        <pc:sldMkLst>
          <pc:docMk/>
          <pc:sldMk cId="2965150658" sldId="2156"/>
        </pc:sldMkLst>
      </pc:sldChg>
      <pc:sldChg chg="addSp delSp modSp add mod modAnim">
        <pc:chgData name="Benita  Anandraj" userId="69235f29-2f69-4f29-aece-4a0fd1dc05c7" providerId="ADAL" clId="{A3E58B56-DD56-4876-B4EA-AC7E28AEE1F5}" dt="2024-04-11T06:37:03.721" v="9665" actId="6549"/>
        <pc:sldMkLst>
          <pc:docMk/>
          <pc:sldMk cId="658538266" sldId="2157"/>
        </pc:sldMkLst>
        <pc:spChg chg="mod">
          <ac:chgData name="Benita  Anandraj" userId="69235f29-2f69-4f29-aece-4a0fd1dc05c7" providerId="ADAL" clId="{A3E58B56-DD56-4876-B4EA-AC7E28AEE1F5}" dt="2024-04-11T06:35:13.682" v="9512"/>
          <ac:spMkLst>
            <pc:docMk/>
            <pc:sldMk cId="658538266" sldId="2157"/>
            <ac:spMk id="2" creationId="{AFD2DD55-12CD-09AA-DE94-FD6A9200B7EE}"/>
          </ac:spMkLst>
        </pc:spChg>
        <pc:spChg chg="add mod">
          <ac:chgData name="Benita  Anandraj" userId="69235f29-2f69-4f29-aece-4a0fd1dc05c7" providerId="ADAL" clId="{A3E58B56-DD56-4876-B4EA-AC7E28AEE1F5}" dt="2024-04-11T06:36:22.156" v="9609" actId="14100"/>
          <ac:spMkLst>
            <pc:docMk/>
            <pc:sldMk cId="658538266" sldId="2157"/>
            <ac:spMk id="7" creationId="{8023F50E-9812-DCDE-289D-7DFCAFB7BF14}"/>
          </ac:spMkLst>
        </pc:spChg>
        <pc:spChg chg="add mod">
          <ac:chgData name="Benita  Anandraj" userId="69235f29-2f69-4f29-aece-4a0fd1dc05c7" providerId="ADAL" clId="{A3E58B56-DD56-4876-B4EA-AC7E28AEE1F5}" dt="2024-04-11T06:36:54.895" v="9645" actId="6549"/>
          <ac:spMkLst>
            <pc:docMk/>
            <pc:sldMk cId="658538266" sldId="2157"/>
            <ac:spMk id="8" creationId="{27C96173-C34C-9DBA-8233-E33D8B9D4265}"/>
          </ac:spMkLst>
        </pc:spChg>
        <pc:spChg chg="add mod">
          <ac:chgData name="Benita  Anandraj" userId="69235f29-2f69-4f29-aece-4a0fd1dc05c7" providerId="ADAL" clId="{A3E58B56-DD56-4876-B4EA-AC7E28AEE1F5}" dt="2024-04-11T06:37:03.721" v="9665" actId="6549"/>
          <ac:spMkLst>
            <pc:docMk/>
            <pc:sldMk cId="658538266" sldId="2157"/>
            <ac:spMk id="9" creationId="{8D92E46A-7470-DF3E-D380-656884C0AE62}"/>
          </ac:spMkLst>
        </pc:spChg>
        <pc:picChg chg="del">
          <ac:chgData name="Benita  Anandraj" userId="69235f29-2f69-4f29-aece-4a0fd1dc05c7" providerId="ADAL" clId="{A3E58B56-DD56-4876-B4EA-AC7E28AEE1F5}" dt="2024-04-11T06:33:18.661" v="9502" actId="478"/>
          <ac:picMkLst>
            <pc:docMk/>
            <pc:sldMk cId="658538266" sldId="2157"/>
            <ac:picMk id="8194" creationId="{1B812755-5374-BF9E-BC2C-69187B6C3ADD}"/>
          </ac:picMkLst>
        </pc:picChg>
        <pc:picChg chg="del">
          <ac:chgData name="Benita  Anandraj" userId="69235f29-2f69-4f29-aece-4a0fd1dc05c7" providerId="ADAL" clId="{A3E58B56-DD56-4876-B4EA-AC7E28AEE1F5}" dt="2024-04-11T06:33:18.661" v="9502" actId="478"/>
          <ac:picMkLst>
            <pc:docMk/>
            <pc:sldMk cId="658538266" sldId="2157"/>
            <ac:picMk id="8196" creationId="{FDDE56C2-7692-F7A1-1947-0BC39A204464}"/>
          </ac:picMkLst>
        </pc:picChg>
      </pc:sldChg>
      <pc:sldChg chg="modSp add mod modAnim">
        <pc:chgData name="Benita  Anandraj" userId="69235f29-2f69-4f29-aece-4a0fd1dc05c7" providerId="ADAL" clId="{A3E58B56-DD56-4876-B4EA-AC7E28AEE1F5}" dt="2024-04-11T07:06:27.785" v="10167"/>
        <pc:sldMkLst>
          <pc:docMk/>
          <pc:sldMk cId="1523963717" sldId="2158"/>
        </pc:sldMkLst>
        <pc:spChg chg="mod">
          <ac:chgData name="Benita  Anandraj" userId="69235f29-2f69-4f29-aece-4a0fd1dc05c7" providerId="ADAL" clId="{A3E58B56-DD56-4876-B4EA-AC7E28AEE1F5}" dt="2024-04-11T07:02:49.908" v="10101" actId="113"/>
          <ac:spMkLst>
            <pc:docMk/>
            <pc:sldMk cId="1523963717" sldId="2158"/>
            <ac:spMk id="2" creationId="{C3DBC501-5253-F57F-D7B1-938BD81C2C21}"/>
          </ac:spMkLst>
        </pc:spChg>
      </pc:sldChg>
      <pc:sldChg chg="modSp add mod modAnim">
        <pc:chgData name="Benita  Anandraj" userId="69235f29-2f69-4f29-aece-4a0fd1dc05c7" providerId="ADAL" clId="{A3E58B56-DD56-4876-B4EA-AC7E28AEE1F5}" dt="2024-04-11T07:07:59.131" v="10198" actId="12"/>
        <pc:sldMkLst>
          <pc:docMk/>
          <pc:sldMk cId="1595102063" sldId="2159"/>
        </pc:sldMkLst>
        <pc:spChg chg="mod">
          <ac:chgData name="Benita  Anandraj" userId="69235f29-2f69-4f29-aece-4a0fd1dc05c7" providerId="ADAL" clId="{A3E58B56-DD56-4876-B4EA-AC7E28AEE1F5}" dt="2024-04-11T07:07:59.131" v="10198" actId="12"/>
          <ac:spMkLst>
            <pc:docMk/>
            <pc:sldMk cId="1595102063" sldId="2159"/>
            <ac:spMk id="2" creationId="{C3DBC501-5253-F57F-D7B1-938BD81C2C21}"/>
          </ac:spMkLst>
        </pc:spChg>
      </pc:sldChg>
      <pc:sldChg chg="modSp add mod modAnim">
        <pc:chgData name="Benita  Anandraj" userId="69235f29-2f69-4f29-aece-4a0fd1dc05c7" providerId="ADAL" clId="{A3E58B56-DD56-4876-B4EA-AC7E28AEE1F5}" dt="2024-04-11T07:07:00.677" v="10176"/>
        <pc:sldMkLst>
          <pc:docMk/>
          <pc:sldMk cId="2179637319" sldId="2160"/>
        </pc:sldMkLst>
        <pc:spChg chg="mod">
          <ac:chgData name="Benita  Anandraj" userId="69235f29-2f69-4f29-aece-4a0fd1dc05c7" providerId="ADAL" clId="{A3E58B56-DD56-4876-B4EA-AC7E28AEE1F5}" dt="2024-04-11T07:05:50.230" v="10161" actId="20577"/>
          <ac:spMkLst>
            <pc:docMk/>
            <pc:sldMk cId="2179637319" sldId="2160"/>
            <ac:spMk id="2" creationId="{C3DBC501-5253-F57F-D7B1-938BD81C2C21}"/>
          </ac:spMkLst>
        </pc:spChg>
      </pc:sldChg>
      <pc:sldChg chg="modSp add modAnim">
        <pc:chgData name="Benita  Anandraj" userId="69235f29-2f69-4f29-aece-4a0fd1dc05c7" providerId="ADAL" clId="{A3E58B56-DD56-4876-B4EA-AC7E28AEE1F5}" dt="2024-04-11T07:10:38.933" v="10221"/>
        <pc:sldMkLst>
          <pc:docMk/>
          <pc:sldMk cId="3275081516" sldId="2161"/>
        </pc:sldMkLst>
        <pc:spChg chg="mod">
          <ac:chgData name="Benita  Anandraj" userId="69235f29-2f69-4f29-aece-4a0fd1dc05c7" providerId="ADAL" clId="{A3E58B56-DD56-4876-B4EA-AC7E28AEE1F5}" dt="2024-04-11T07:09:21.256" v="10217" actId="20577"/>
          <ac:spMkLst>
            <pc:docMk/>
            <pc:sldMk cId="3275081516" sldId="2161"/>
            <ac:spMk id="2" creationId="{C3DBC501-5253-F57F-D7B1-938BD81C2C21}"/>
          </ac:spMkLst>
        </pc:spChg>
      </pc:sldChg>
      <pc:sldChg chg="addSp delSp modSp add mod delAnim modAnim">
        <pc:chgData name="Benita  Anandraj" userId="69235f29-2f69-4f29-aece-4a0fd1dc05c7" providerId="ADAL" clId="{A3E58B56-DD56-4876-B4EA-AC7E28AEE1F5}" dt="2024-04-11T07:20:43.219" v="10366"/>
        <pc:sldMkLst>
          <pc:docMk/>
          <pc:sldMk cId="2611006204" sldId="2162"/>
        </pc:sldMkLst>
        <pc:spChg chg="mod">
          <ac:chgData name="Benita  Anandraj" userId="69235f29-2f69-4f29-aece-4a0fd1dc05c7" providerId="ADAL" clId="{A3E58B56-DD56-4876-B4EA-AC7E28AEE1F5}" dt="2024-04-11T07:19:59.685" v="10363" actId="113"/>
          <ac:spMkLst>
            <pc:docMk/>
            <pc:sldMk cId="2611006204" sldId="2162"/>
            <ac:spMk id="2" creationId="{66B52C3B-E14A-44ED-9F95-822EC9463FD6}"/>
          </ac:spMkLst>
        </pc:spChg>
        <pc:spChg chg="mod">
          <ac:chgData name="Benita  Anandraj" userId="69235f29-2f69-4f29-aece-4a0fd1dc05c7" providerId="ADAL" clId="{A3E58B56-DD56-4876-B4EA-AC7E28AEE1F5}" dt="2024-04-11T07:20:43.219" v="10366"/>
          <ac:spMkLst>
            <pc:docMk/>
            <pc:sldMk cId="2611006204" sldId="2162"/>
            <ac:spMk id="4" creationId="{AB679DD6-BB4D-4DB2-858F-3D89BDEEACF9}"/>
          </ac:spMkLst>
        </pc:spChg>
        <pc:spChg chg="add mod">
          <ac:chgData name="Benita  Anandraj" userId="69235f29-2f69-4f29-aece-4a0fd1dc05c7" providerId="ADAL" clId="{A3E58B56-DD56-4876-B4EA-AC7E28AEE1F5}" dt="2024-04-11T07:20:13.706" v="10365" actId="207"/>
          <ac:spMkLst>
            <pc:docMk/>
            <pc:sldMk cId="2611006204" sldId="2162"/>
            <ac:spMk id="15" creationId="{E72DF1C9-35C6-4F79-C237-31B66C19FED7}"/>
          </ac:spMkLst>
        </pc:spChg>
        <pc:spChg chg="add">
          <ac:chgData name="Benita  Anandraj" userId="69235f29-2f69-4f29-aece-4a0fd1dc05c7" providerId="ADAL" clId="{A3E58B56-DD56-4876-B4EA-AC7E28AEE1F5}" dt="2024-04-11T07:18:01.234" v="10304"/>
          <ac:spMkLst>
            <pc:docMk/>
            <pc:sldMk cId="2611006204" sldId="2162"/>
            <ac:spMk id="16" creationId="{10298AE6-4015-BC56-C316-C614AB37CFC8}"/>
          </ac:spMkLst>
        </pc:spChg>
        <pc:spChg chg="add">
          <ac:chgData name="Benita  Anandraj" userId="69235f29-2f69-4f29-aece-4a0fd1dc05c7" providerId="ADAL" clId="{A3E58B56-DD56-4876-B4EA-AC7E28AEE1F5}" dt="2024-04-11T07:18:01.234" v="10304"/>
          <ac:spMkLst>
            <pc:docMk/>
            <pc:sldMk cId="2611006204" sldId="2162"/>
            <ac:spMk id="17" creationId="{9011288D-7F40-686C-1BB6-D2E7AA28577C}"/>
          </ac:spMkLst>
        </pc:spChg>
        <pc:spChg chg="add del">
          <ac:chgData name="Benita  Anandraj" userId="69235f29-2f69-4f29-aece-4a0fd1dc05c7" providerId="ADAL" clId="{A3E58B56-DD56-4876-B4EA-AC7E28AEE1F5}" dt="2024-04-11T07:18:23.545" v="10308" actId="478"/>
          <ac:spMkLst>
            <pc:docMk/>
            <pc:sldMk cId="2611006204" sldId="2162"/>
            <ac:spMk id="18" creationId="{A2828940-B010-53CD-A069-AE8142349DBC}"/>
          </ac:spMkLst>
        </pc:spChg>
        <pc:grpChg chg="del">
          <ac:chgData name="Benita  Anandraj" userId="69235f29-2f69-4f29-aece-4a0fd1dc05c7" providerId="ADAL" clId="{A3E58B56-DD56-4876-B4EA-AC7E28AEE1F5}" dt="2024-04-11T07:11:03.048" v="10224" actId="478"/>
          <ac:grpSpMkLst>
            <pc:docMk/>
            <pc:sldMk cId="2611006204" sldId="2162"/>
            <ac:grpSpMk id="7" creationId="{7DB1B7D5-40F1-4253-ABA8-D8D6969F2631}"/>
          </ac:grpSpMkLst>
        </pc:grpChg>
        <pc:grpChg chg="del">
          <ac:chgData name="Benita  Anandraj" userId="69235f29-2f69-4f29-aece-4a0fd1dc05c7" providerId="ADAL" clId="{A3E58B56-DD56-4876-B4EA-AC7E28AEE1F5}" dt="2024-04-11T07:11:00.615" v="10223" actId="478"/>
          <ac:grpSpMkLst>
            <pc:docMk/>
            <pc:sldMk cId="2611006204" sldId="2162"/>
            <ac:grpSpMk id="10" creationId="{D5CFF94F-9421-49D1-9B60-60AD5BC531F4}"/>
          </ac:grpSpMkLst>
        </pc:grpChg>
        <pc:picChg chg="add del mod">
          <ac:chgData name="Benita  Anandraj" userId="69235f29-2f69-4f29-aece-4a0fd1dc05c7" providerId="ADAL" clId="{A3E58B56-DD56-4876-B4EA-AC7E28AEE1F5}" dt="2024-04-11T07:13:20.695" v="10228" actId="478"/>
          <ac:picMkLst>
            <pc:docMk/>
            <pc:sldMk cId="2611006204" sldId="2162"/>
            <ac:picMk id="10242" creationId="{F7D61B62-0ECE-9323-7A44-4471EFF77A0C}"/>
          </ac:picMkLst>
        </pc:picChg>
        <pc:picChg chg="add mod">
          <ac:chgData name="Benita  Anandraj" userId="69235f29-2f69-4f29-aece-4a0fd1dc05c7" providerId="ADAL" clId="{A3E58B56-DD56-4876-B4EA-AC7E28AEE1F5}" dt="2024-04-11T07:19:23.879" v="10356" actId="1076"/>
          <ac:picMkLst>
            <pc:docMk/>
            <pc:sldMk cId="2611006204" sldId="2162"/>
            <ac:picMk id="10244" creationId="{E9833188-1B4F-CBE4-BCA4-2C4BD8B612A2}"/>
          </ac:picMkLst>
        </pc:picChg>
      </pc:sldChg>
    </pc:docChg>
  </pc:docChgLst>
  <pc:docChgLst>
    <pc:chgData name="Benita  Anandraj" userId="69235f29-2f69-4f29-aece-4a0fd1dc05c7" providerId="ADAL" clId="{0AB01254-1811-4BA7-BC85-789A5B4BDBB4}"/>
    <pc:docChg chg="undo custSel addSld delSld modSld">
      <pc:chgData name="Benita  Anandraj" userId="69235f29-2f69-4f29-aece-4a0fd1dc05c7" providerId="ADAL" clId="{0AB01254-1811-4BA7-BC85-789A5B4BDBB4}" dt="2024-04-25T07:31:46.278" v="2836" actId="1076"/>
      <pc:docMkLst>
        <pc:docMk/>
      </pc:docMkLst>
      <pc:sldChg chg="modSp mod modAnim">
        <pc:chgData name="Benita  Anandraj" userId="69235f29-2f69-4f29-aece-4a0fd1dc05c7" providerId="ADAL" clId="{0AB01254-1811-4BA7-BC85-789A5B4BDBB4}" dt="2024-04-12T07:03:40.303" v="721" actId="1036"/>
        <pc:sldMkLst>
          <pc:docMk/>
          <pc:sldMk cId="4066045498" sldId="1703"/>
        </pc:sldMkLst>
        <pc:spChg chg="mod">
          <ac:chgData name="Benita  Anandraj" userId="69235f29-2f69-4f29-aece-4a0fd1dc05c7" providerId="ADAL" clId="{0AB01254-1811-4BA7-BC85-789A5B4BDBB4}" dt="2024-04-12T07:03:29.721" v="694" actId="2710"/>
          <ac:spMkLst>
            <pc:docMk/>
            <pc:sldMk cId="4066045498" sldId="1703"/>
            <ac:spMk id="2" creationId="{66B52C3B-E14A-44ED-9F95-822EC9463FD6}"/>
          </ac:spMkLst>
        </pc:spChg>
        <pc:spChg chg="mod">
          <ac:chgData name="Benita  Anandraj" userId="69235f29-2f69-4f29-aece-4a0fd1dc05c7" providerId="ADAL" clId="{0AB01254-1811-4BA7-BC85-789A5B4BDBB4}" dt="2024-04-12T07:01:32.589" v="664" actId="1076"/>
          <ac:spMkLst>
            <pc:docMk/>
            <pc:sldMk cId="4066045498" sldId="1703"/>
            <ac:spMk id="6" creationId="{D12EA89E-A5BF-4876-8FDC-296631CEC0E5}"/>
          </ac:spMkLst>
        </pc:spChg>
        <pc:spChg chg="mod">
          <ac:chgData name="Benita  Anandraj" userId="69235f29-2f69-4f29-aece-4a0fd1dc05c7" providerId="ADAL" clId="{0AB01254-1811-4BA7-BC85-789A5B4BDBB4}" dt="2024-04-12T07:03:21.109" v="693" actId="1038"/>
          <ac:spMkLst>
            <pc:docMk/>
            <pc:sldMk cId="4066045498" sldId="1703"/>
            <ac:spMk id="13" creationId="{BAEC3713-1C91-4437-81DC-B136AD2D132C}"/>
          </ac:spMkLst>
        </pc:spChg>
        <pc:spChg chg="mod">
          <ac:chgData name="Benita  Anandraj" userId="69235f29-2f69-4f29-aece-4a0fd1dc05c7" providerId="ADAL" clId="{0AB01254-1811-4BA7-BC85-789A5B4BDBB4}" dt="2024-04-12T07:03:15.472" v="687" actId="1038"/>
          <ac:spMkLst>
            <pc:docMk/>
            <pc:sldMk cId="4066045498" sldId="1703"/>
            <ac:spMk id="14" creationId="{87207EE0-0A64-45D2-8DCF-549F0E8276B5}"/>
          </ac:spMkLst>
        </pc:spChg>
        <pc:grpChg chg="mod">
          <ac:chgData name="Benita  Anandraj" userId="69235f29-2f69-4f29-aece-4a0fd1dc05c7" providerId="ADAL" clId="{0AB01254-1811-4BA7-BC85-789A5B4BDBB4}" dt="2024-04-12T07:03:40.303" v="721" actId="1036"/>
          <ac:grpSpMkLst>
            <pc:docMk/>
            <pc:sldMk cId="4066045498" sldId="1703"/>
            <ac:grpSpMk id="7" creationId="{7DB1B7D5-40F1-4253-ABA8-D8D6969F2631}"/>
          </ac:grpSpMkLst>
        </pc:grpChg>
        <pc:grpChg chg="mod">
          <ac:chgData name="Benita  Anandraj" userId="69235f29-2f69-4f29-aece-4a0fd1dc05c7" providerId="ADAL" clId="{0AB01254-1811-4BA7-BC85-789A5B4BDBB4}" dt="2024-04-12T07:03:40.303" v="721" actId="1036"/>
          <ac:grpSpMkLst>
            <pc:docMk/>
            <pc:sldMk cId="4066045498" sldId="1703"/>
            <ac:grpSpMk id="10" creationId="{D5CFF94F-9421-49D1-9B60-60AD5BC531F4}"/>
          </ac:grpSpMkLst>
        </pc:grpChg>
      </pc:sldChg>
      <pc:sldChg chg="modSp">
        <pc:chgData name="Benita  Anandraj" userId="69235f29-2f69-4f29-aece-4a0fd1dc05c7" providerId="ADAL" clId="{0AB01254-1811-4BA7-BC85-789A5B4BDBB4}" dt="2024-04-17T04:11:41.631" v="2744" actId="20577"/>
        <pc:sldMkLst>
          <pc:docMk/>
          <pc:sldMk cId="1141457337" sldId="1708"/>
        </pc:sldMkLst>
        <pc:spChg chg="mod">
          <ac:chgData name="Benita  Anandraj" userId="69235f29-2f69-4f29-aece-4a0fd1dc05c7" providerId="ADAL" clId="{0AB01254-1811-4BA7-BC85-789A5B4BDBB4}" dt="2024-04-17T04:11:41.631" v="2744" actId="20577"/>
          <ac:spMkLst>
            <pc:docMk/>
            <pc:sldMk cId="1141457337" sldId="1708"/>
            <ac:spMk id="2" creationId="{66B52C3B-E14A-44ED-9F95-822EC9463FD6}"/>
          </ac:spMkLst>
        </pc:spChg>
      </pc:sldChg>
      <pc:sldChg chg="del">
        <pc:chgData name="Benita  Anandraj" userId="69235f29-2f69-4f29-aece-4a0fd1dc05c7" providerId="ADAL" clId="{0AB01254-1811-4BA7-BC85-789A5B4BDBB4}" dt="2024-04-12T06:30:57.174" v="4" actId="47"/>
        <pc:sldMkLst>
          <pc:docMk/>
          <pc:sldMk cId="2547201203" sldId="2145"/>
        </pc:sldMkLst>
      </pc:sldChg>
      <pc:sldChg chg="del">
        <pc:chgData name="Benita  Anandraj" userId="69235f29-2f69-4f29-aece-4a0fd1dc05c7" providerId="ADAL" clId="{0AB01254-1811-4BA7-BC85-789A5B4BDBB4}" dt="2024-04-12T06:28:02.221" v="3" actId="47"/>
        <pc:sldMkLst>
          <pc:docMk/>
          <pc:sldMk cId="448584371" sldId="2151"/>
        </pc:sldMkLst>
      </pc:sldChg>
      <pc:sldChg chg="addSp modSp mod modAnim">
        <pc:chgData name="Benita  Anandraj" userId="69235f29-2f69-4f29-aece-4a0fd1dc05c7" providerId="ADAL" clId="{0AB01254-1811-4BA7-BC85-789A5B4BDBB4}" dt="2024-04-15T03:32:13.977" v="1714" actId="14100"/>
        <pc:sldMkLst>
          <pc:docMk/>
          <pc:sldMk cId="1559273657" sldId="2152"/>
        </pc:sldMkLst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7" creationId="{7A35AC55-E9E7-57BB-F667-1747D2E7F2A0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8" creationId="{4FBEF209-42C1-7577-26F0-CB662AFE6EFF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10" creationId="{E4345FDD-0DA3-0318-26FB-9F6B419E4A63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11" creationId="{9C92F3FC-1B3D-B015-23F3-09F3C21E56D2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13" creationId="{EE0B0FF3-2744-BB9C-145D-2CC8AF97F181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14" creationId="{847B610F-F31A-DF1B-646D-EAF924C33AE1}"/>
          </ac:spMkLst>
        </pc:spChg>
        <pc:spChg chg="add mod">
          <ac:chgData name="Benita  Anandraj" userId="69235f29-2f69-4f29-aece-4a0fd1dc05c7" providerId="ADAL" clId="{0AB01254-1811-4BA7-BC85-789A5B4BDBB4}" dt="2024-04-15T03:32:13.977" v="1714" actId="14100"/>
          <ac:spMkLst>
            <pc:docMk/>
            <pc:sldMk cId="1559273657" sldId="2152"/>
            <ac:spMk id="17" creationId="{A3F2DE9E-6CF9-E9F9-6E6C-4595BCB64C1B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21" creationId="{4562C0CC-B754-E0B4-C56B-C8AE0C254919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23" creationId="{B20A13F6-2527-7760-F13A-56F4C34BBF6B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24" creationId="{29411E08-E96C-9566-8E01-11B1378D4742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26" creationId="{1D10D981-17E6-254C-2BF4-7CBA1651A9D3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30" creationId="{3C9108DA-3215-1A77-BBE4-2F1B42A9EC28}"/>
          </ac:spMkLst>
        </pc:spChg>
        <pc:spChg chg="mod">
          <ac:chgData name="Benita  Anandraj" userId="69235f29-2f69-4f29-aece-4a0fd1dc05c7" providerId="ADAL" clId="{0AB01254-1811-4BA7-BC85-789A5B4BDBB4}" dt="2024-04-15T03:28:30.653" v="1690" actId="14100"/>
          <ac:spMkLst>
            <pc:docMk/>
            <pc:sldMk cId="1559273657" sldId="2152"/>
            <ac:spMk id="32" creationId="{2544950F-E650-29D9-9366-2571812F60E1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34" creationId="{303F0DAE-5232-8445-7305-8C9638BB439D}"/>
          </ac:spMkLst>
        </pc:spChg>
        <pc:spChg chg="mod">
          <ac:chgData name="Benita  Anandraj" userId="69235f29-2f69-4f29-aece-4a0fd1dc05c7" providerId="ADAL" clId="{0AB01254-1811-4BA7-BC85-789A5B4BDBB4}" dt="2024-04-15T03:28:25.311" v="1688" actId="1038"/>
          <ac:spMkLst>
            <pc:docMk/>
            <pc:sldMk cId="1559273657" sldId="2152"/>
            <ac:spMk id="49" creationId="{7EB63FFD-8E96-EAD8-C6D3-C013ECCD71DB}"/>
          </ac:spMkLst>
        </pc:s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9" creationId="{04195722-F784-FFC3-5F5B-7D4A80C62D41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12" creationId="{CFC51FB2-6054-5CF1-D6EC-86E45DF5CEB3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15" creationId="{11D5B18E-5746-D507-250E-4B86E1C67FA6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16" creationId="{E90D80E6-23B0-8B48-9892-E534979B3EAD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19" creationId="{9968AED0-91C6-63D1-B0EA-7CF8AF76AEC9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20" creationId="{00A6D230-4379-D108-A33C-6851B0A7DBC2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22" creationId="{A92CB7C7-5369-CE93-7818-DE57F600BCF0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28" creationId="{E191E9C7-E3F2-6565-473A-FF300663C787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29" creationId="{E92D9E5F-0FDE-EB80-8EFD-B1F6E28AF53F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31" creationId="{41E6C029-B281-A426-967E-1701242049F2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50" creationId="{A2E288B4-2DF5-AEF3-EDCE-E14630799B1D}"/>
          </ac:grpSpMkLst>
        </pc:grpChg>
        <pc:grpChg chg="mod">
          <ac:chgData name="Benita  Anandraj" userId="69235f29-2f69-4f29-aece-4a0fd1dc05c7" providerId="ADAL" clId="{0AB01254-1811-4BA7-BC85-789A5B4BDBB4}" dt="2024-04-15T03:28:25.311" v="1688" actId="1038"/>
          <ac:grpSpMkLst>
            <pc:docMk/>
            <pc:sldMk cId="1559273657" sldId="2152"/>
            <ac:grpSpMk id="51" creationId="{6ED3ED9B-8561-052B-AA98-DDF3436C7C16}"/>
          </ac:grpSpMkLst>
        </pc:grpChg>
        <pc:picChg chg="mod">
          <ac:chgData name="Benita  Anandraj" userId="69235f29-2f69-4f29-aece-4a0fd1dc05c7" providerId="ADAL" clId="{0AB01254-1811-4BA7-BC85-789A5B4BDBB4}" dt="2024-04-15T03:28:25.311" v="1688" actId="1038"/>
          <ac:picMkLst>
            <pc:docMk/>
            <pc:sldMk cId="1559273657" sldId="2152"/>
            <ac:picMk id="6148" creationId="{50028A33-A1D4-B8C1-D556-CA997A0A6C97}"/>
          </ac:picMkLst>
        </pc:picChg>
        <pc:picChg chg="mod">
          <ac:chgData name="Benita  Anandraj" userId="69235f29-2f69-4f29-aece-4a0fd1dc05c7" providerId="ADAL" clId="{0AB01254-1811-4BA7-BC85-789A5B4BDBB4}" dt="2024-04-15T03:28:25.311" v="1688" actId="1038"/>
          <ac:picMkLst>
            <pc:docMk/>
            <pc:sldMk cId="1559273657" sldId="2152"/>
            <ac:picMk id="6150" creationId="{86897A36-B09D-A726-60A0-90A93A66CEBD}"/>
          </ac:picMkLst>
        </pc:picChg>
        <pc:picChg chg="mod">
          <ac:chgData name="Benita  Anandraj" userId="69235f29-2f69-4f29-aece-4a0fd1dc05c7" providerId="ADAL" clId="{0AB01254-1811-4BA7-BC85-789A5B4BDBB4}" dt="2024-04-15T03:28:25.311" v="1688" actId="1038"/>
          <ac:picMkLst>
            <pc:docMk/>
            <pc:sldMk cId="1559273657" sldId="2152"/>
            <ac:picMk id="6152" creationId="{5D0CB87C-B80B-588E-1CD7-25C8422A1F82}"/>
          </ac:picMkLst>
        </pc:picChg>
      </pc:sldChg>
      <pc:sldChg chg="modSp add del mod modAnim">
        <pc:chgData name="Benita  Anandraj" userId="69235f29-2f69-4f29-aece-4a0fd1dc05c7" providerId="ADAL" clId="{0AB01254-1811-4BA7-BC85-789A5B4BDBB4}" dt="2024-04-15T04:21:24.522" v="2575"/>
        <pc:sldMkLst>
          <pc:docMk/>
          <pc:sldMk cId="3950589682" sldId="2153"/>
        </pc:sldMkLst>
        <pc:spChg chg="mod">
          <ac:chgData name="Benita  Anandraj" userId="69235f29-2f69-4f29-aece-4a0fd1dc05c7" providerId="ADAL" clId="{0AB01254-1811-4BA7-BC85-789A5B4BDBB4}" dt="2024-04-12T09:10:08.963" v="794" actId="113"/>
          <ac:spMkLst>
            <pc:docMk/>
            <pc:sldMk cId="3950589682" sldId="2153"/>
            <ac:spMk id="2" creationId="{AFD2DD55-12CD-09AA-DE94-FD6A9200B7EE}"/>
          </ac:spMkLst>
        </pc:spChg>
        <pc:picChg chg="mod">
          <ac:chgData name="Benita  Anandraj" userId="69235f29-2f69-4f29-aece-4a0fd1dc05c7" providerId="ADAL" clId="{0AB01254-1811-4BA7-BC85-789A5B4BDBB4}" dt="2024-04-12T08:25:04.520" v="736" actId="14100"/>
          <ac:picMkLst>
            <pc:docMk/>
            <pc:sldMk cId="3950589682" sldId="2153"/>
            <ac:picMk id="9218" creationId="{60B1EB87-4AA2-BE93-AEC4-15701D74BBBF}"/>
          </ac:picMkLst>
        </pc:picChg>
      </pc:sldChg>
      <pc:sldChg chg="modSp modAnim">
        <pc:chgData name="Benita  Anandraj" userId="69235f29-2f69-4f29-aece-4a0fd1dc05c7" providerId="ADAL" clId="{0AB01254-1811-4BA7-BC85-789A5B4BDBB4}" dt="2024-04-15T03:43:59.145" v="1885" actId="2710"/>
        <pc:sldMkLst>
          <pc:docMk/>
          <pc:sldMk cId="2898391716" sldId="2154"/>
        </pc:sldMkLst>
        <pc:spChg chg="mod">
          <ac:chgData name="Benita  Anandraj" userId="69235f29-2f69-4f29-aece-4a0fd1dc05c7" providerId="ADAL" clId="{0AB01254-1811-4BA7-BC85-789A5B4BDBB4}" dt="2024-04-15T03:43:59.145" v="1885" actId="2710"/>
          <ac:spMkLst>
            <pc:docMk/>
            <pc:sldMk cId="2898391716" sldId="2154"/>
            <ac:spMk id="2" creationId="{AFD2DD55-12CD-09AA-DE94-FD6A9200B7EE}"/>
          </ac:spMkLst>
        </pc:spChg>
      </pc:sldChg>
      <pc:sldChg chg="del">
        <pc:chgData name="Benita  Anandraj" userId="69235f29-2f69-4f29-aece-4a0fd1dc05c7" providerId="ADAL" clId="{0AB01254-1811-4BA7-BC85-789A5B4BDBB4}" dt="2024-04-12T09:06:55.249" v="741" actId="47"/>
        <pc:sldMkLst>
          <pc:docMk/>
          <pc:sldMk cId="2743695639" sldId="2155"/>
        </pc:sldMkLst>
      </pc:sldChg>
      <pc:sldChg chg="modSp">
        <pc:chgData name="Benita  Anandraj" userId="69235f29-2f69-4f29-aece-4a0fd1dc05c7" providerId="ADAL" clId="{0AB01254-1811-4BA7-BC85-789A5B4BDBB4}" dt="2024-04-17T04:12:30.854" v="2746" actId="1076"/>
        <pc:sldMkLst>
          <pc:docMk/>
          <pc:sldMk cId="802305831" sldId="2156"/>
        </pc:sldMkLst>
        <pc:spChg chg="mod">
          <ac:chgData name="Benita  Anandraj" userId="69235f29-2f69-4f29-aece-4a0fd1dc05c7" providerId="ADAL" clId="{0AB01254-1811-4BA7-BC85-789A5B4BDBB4}" dt="2024-04-17T04:12:27.317" v="2745" actId="20577"/>
          <ac:spMkLst>
            <pc:docMk/>
            <pc:sldMk cId="802305831" sldId="2156"/>
            <ac:spMk id="2" creationId="{AFD2DD55-12CD-09AA-DE94-FD6A9200B7EE}"/>
          </ac:spMkLst>
        </pc:spChg>
        <pc:picChg chg="mod">
          <ac:chgData name="Benita  Anandraj" userId="69235f29-2f69-4f29-aece-4a0fd1dc05c7" providerId="ADAL" clId="{0AB01254-1811-4BA7-BC85-789A5B4BDBB4}" dt="2024-04-17T04:12:30.854" v="2746" actId="1076"/>
          <ac:picMkLst>
            <pc:docMk/>
            <pc:sldMk cId="802305831" sldId="2156"/>
            <ac:picMk id="8194" creationId="{1B812755-5374-BF9E-BC2C-69187B6C3ADD}"/>
          </ac:picMkLst>
        </pc:picChg>
        <pc:picChg chg="mod">
          <ac:chgData name="Benita  Anandraj" userId="69235f29-2f69-4f29-aece-4a0fd1dc05c7" providerId="ADAL" clId="{0AB01254-1811-4BA7-BC85-789A5B4BDBB4}" dt="2024-04-17T04:12:30.854" v="2746" actId="1076"/>
          <ac:picMkLst>
            <pc:docMk/>
            <pc:sldMk cId="802305831" sldId="2156"/>
            <ac:picMk id="8196" creationId="{FDDE56C2-7692-F7A1-1947-0BC39A204464}"/>
          </ac:picMkLst>
        </pc:picChg>
      </pc:sldChg>
      <pc:sldChg chg="del">
        <pc:chgData name="Benita  Anandraj" userId="69235f29-2f69-4f29-aece-4a0fd1dc05c7" providerId="ADAL" clId="{0AB01254-1811-4BA7-BC85-789A5B4BDBB4}" dt="2024-04-12T06:31:05.779" v="5" actId="47"/>
        <pc:sldMkLst>
          <pc:docMk/>
          <pc:sldMk cId="1523963717" sldId="2158"/>
        </pc:sldMkLst>
      </pc:sldChg>
      <pc:sldChg chg="del">
        <pc:chgData name="Benita  Anandraj" userId="69235f29-2f69-4f29-aece-4a0fd1dc05c7" providerId="ADAL" clId="{0AB01254-1811-4BA7-BC85-789A5B4BDBB4}" dt="2024-04-12T06:31:05.779" v="5" actId="47"/>
        <pc:sldMkLst>
          <pc:docMk/>
          <pc:sldMk cId="1595102063" sldId="2159"/>
        </pc:sldMkLst>
      </pc:sldChg>
      <pc:sldChg chg="del">
        <pc:chgData name="Benita  Anandraj" userId="69235f29-2f69-4f29-aece-4a0fd1dc05c7" providerId="ADAL" clId="{0AB01254-1811-4BA7-BC85-789A5B4BDBB4}" dt="2024-04-12T06:31:05.779" v="5" actId="47"/>
        <pc:sldMkLst>
          <pc:docMk/>
          <pc:sldMk cId="2179637319" sldId="2160"/>
        </pc:sldMkLst>
      </pc:sldChg>
      <pc:sldChg chg="del">
        <pc:chgData name="Benita  Anandraj" userId="69235f29-2f69-4f29-aece-4a0fd1dc05c7" providerId="ADAL" clId="{0AB01254-1811-4BA7-BC85-789A5B4BDBB4}" dt="2024-04-12T06:31:05.779" v="5" actId="47"/>
        <pc:sldMkLst>
          <pc:docMk/>
          <pc:sldMk cId="3275081516" sldId="2161"/>
        </pc:sldMkLst>
      </pc:sldChg>
      <pc:sldChg chg="modSp">
        <pc:chgData name="Benita  Anandraj" userId="69235f29-2f69-4f29-aece-4a0fd1dc05c7" providerId="ADAL" clId="{0AB01254-1811-4BA7-BC85-789A5B4BDBB4}" dt="2024-04-12T06:44:57.642" v="137" actId="20577"/>
        <pc:sldMkLst>
          <pc:docMk/>
          <pc:sldMk cId="2611006204" sldId="2162"/>
        </pc:sldMkLst>
        <pc:spChg chg="mod">
          <ac:chgData name="Benita  Anandraj" userId="69235f29-2f69-4f29-aece-4a0fd1dc05c7" providerId="ADAL" clId="{0AB01254-1811-4BA7-BC85-789A5B4BDBB4}" dt="2024-04-12T06:44:57.642" v="137" actId="20577"/>
          <ac:spMkLst>
            <pc:docMk/>
            <pc:sldMk cId="2611006204" sldId="2162"/>
            <ac:spMk id="15" creationId="{E72DF1C9-35C6-4F79-C237-31B66C19FED7}"/>
          </ac:spMkLst>
        </pc:spChg>
      </pc:sldChg>
      <pc:sldChg chg="add del">
        <pc:chgData name="Benita  Anandraj" userId="69235f29-2f69-4f29-aece-4a0fd1dc05c7" providerId="ADAL" clId="{0AB01254-1811-4BA7-BC85-789A5B4BDBB4}" dt="2024-04-12T06:03:25.315" v="1" actId="47"/>
        <pc:sldMkLst>
          <pc:docMk/>
          <pc:sldMk cId="2469259707" sldId="2163"/>
        </pc:sldMkLst>
      </pc:sldChg>
      <pc:sldChg chg="add">
        <pc:chgData name="Benita  Anandraj" userId="69235f29-2f69-4f29-aece-4a0fd1dc05c7" providerId="ADAL" clId="{0AB01254-1811-4BA7-BC85-789A5B4BDBB4}" dt="2024-04-12T06:27:53.310" v="2"/>
        <pc:sldMkLst>
          <pc:docMk/>
          <pc:sldMk cId="512702315" sldId="2164"/>
        </pc:sldMkLst>
      </pc:sldChg>
      <pc:sldChg chg="addSp modSp new mod modAnim">
        <pc:chgData name="Benita  Anandraj" userId="69235f29-2f69-4f29-aece-4a0fd1dc05c7" providerId="ADAL" clId="{0AB01254-1811-4BA7-BC85-789A5B4BDBB4}" dt="2024-04-25T07:29:13.231" v="2752"/>
        <pc:sldMkLst>
          <pc:docMk/>
          <pc:sldMk cId="1917176067" sldId="2165"/>
        </pc:sldMkLst>
        <pc:spChg chg="mod">
          <ac:chgData name="Benita  Anandraj" userId="69235f29-2f69-4f29-aece-4a0fd1dc05c7" providerId="ADAL" clId="{0AB01254-1811-4BA7-BC85-789A5B4BDBB4}" dt="2024-04-25T07:28:56.086" v="2750" actId="20577"/>
          <ac:spMkLst>
            <pc:docMk/>
            <pc:sldMk cId="1917176067" sldId="2165"/>
            <ac:spMk id="2" creationId="{3B53ED7F-83FC-82F2-F79C-E5EB4D862135}"/>
          </ac:spMkLst>
        </pc:spChg>
        <pc:spChg chg="mod">
          <ac:chgData name="Benita  Anandraj" userId="69235f29-2f69-4f29-aece-4a0fd1dc05c7" providerId="ADAL" clId="{0AB01254-1811-4BA7-BC85-789A5B4BDBB4}" dt="2024-04-12T09:07:29.410" v="744" actId="20577"/>
          <ac:spMkLst>
            <pc:docMk/>
            <pc:sldMk cId="1917176067" sldId="2165"/>
            <ac:spMk id="3" creationId="{241E2DED-AD63-7CA7-315A-C071EB3A1A50}"/>
          </ac:spMkLst>
        </pc:spChg>
        <pc:spChg chg="mod">
          <ac:chgData name="Benita  Anandraj" userId="69235f29-2f69-4f29-aece-4a0fd1dc05c7" providerId="ADAL" clId="{0AB01254-1811-4BA7-BC85-789A5B4BDBB4}" dt="2024-04-12T09:07:44.395" v="755" actId="20577"/>
          <ac:spMkLst>
            <pc:docMk/>
            <pc:sldMk cId="1917176067" sldId="2165"/>
            <ac:spMk id="4" creationId="{1268E69A-031A-B216-E3D2-3FED02B44507}"/>
          </ac:spMkLst>
        </pc:spChg>
        <pc:spChg chg="add">
          <ac:chgData name="Benita  Anandraj" userId="69235f29-2f69-4f29-aece-4a0fd1dc05c7" providerId="ADAL" clId="{0AB01254-1811-4BA7-BC85-789A5B4BDBB4}" dt="2024-04-12T09:39:21.277" v="1093"/>
          <ac:spMkLst>
            <pc:docMk/>
            <pc:sldMk cId="1917176067" sldId="2165"/>
            <ac:spMk id="7" creationId="{4C1B2BE0-E443-7233-3197-1A1022427DC1}"/>
          </ac:spMkLst>
        </pc:spChg>
        <pc:grpChg chg="add mod">
          <ac:chgData name="Benita  Anandraj" userId="69235f29-2f69-4f29-aece-4a0fd1dc05c7" providerId="ADAL" clId="{0AB01254-1811-4BA7-BC85-789A5B4BDBB4}" dt="2024-04-15T09:52:19.040" v="2654" actId="1038"/>
          <ac:grpSpMkLst>
            <pc:docMk/>
            <pc:sldMk cId="1917176067" sldId="2165"/>
            <ac:grpSpMk id="24" creationId="{4DFCE1DD-848C-E8C4-C6EA-50BD461F6042}"/>
          </ac:grpSpMkLst>
        </pc:grpChg>
        <pc:picChg chg="add mod">
          <ac:chgData name="Benita  Anandraj" userId="69235f29-2f69-4f29-aece-4a0fd1dc05c7" providerId="ADAL" clId="{0AB01254-1811-4BA7-BC85-789A5B4BDBB4}" dt="2024-04-15T09:52:19.040" v="2654" actId="1038"/>
          <ac:picMkLst>
            <pc:docMk/>
            <pc:sldMk cId="1917176067" sldId="2165"/>
            <ac:picMk id="8" creationId="{03DE4629-82C2-9A02-973C-38F65BBBFBBC}"/>
          </ac:picMkLst>
        </pc:picChg>
        <pc:picChg chg="add mod">
          <ac:chgData name="Benita  Anandraj" userId="69235f29-2f69-4f29-aece-4a0fd1dc05c7" providerId="ADAL" clId="{0AB01254-1811-4BA7-BC85-789A5B4BDBB4}" dt="2024-04-12T09:40:57.895" v="1108" actId="1076"/>
          <ac:picMkLst>
            <pc:docMk/>
            <pc:sldMk cId="1917176067" sldId="2165"/>
            <ac:picMk id="1028" creationId="{400CC6A8-C211-B33D-37FD-DE9823365356}"/>
          </ac:picMkLst>
        </pc:picChg>
        <pc:picChg chg="add mod">
          <ac:chgData name="Benita  Anandraj" userId="69235f29-2f69-4f29-aece-4a0fd1dc05c7" providerId="ADAL" clId="{0AB01254-1811-4BA7-BC85-789A5B4BDBB4}" dt="2024-04-15T09:52:19.040" v="2654" actId="1038"/>
          <ac:picMkLst>
            <pc:docMk/>
            <pc:sldMk cId="1917176067" sldId="2165"/>
            <ac:picMk id="1030" creationId="{C9777379-A2D0-CDA0-5433-7AA3346983C6}"/>
          </ac:picMkLst>
        </pc:picChg>
        <pc:picChg chg="add mod">
          <ac:chgData name="Benita  Anandraj" userId="69235f29-2f69-4f29-aece-4a0fd1dc05c7" providerId="ADAL" clId="{0AB01254-1811-4BA7-BC85-789A5B4BDBB4}" dt="2024-04-15T09:52:19.040" v="2654" actId="1038"/>
          <ac:picMkLst>
            <pc:docMk/>
            <pc:sldMk cId="1917176067" sldId="2165"/>
            <ac:picMk id="1032" creationId="{00696A23-0888-62E4-740A-2A63AAD57B3D}"/>
          </ac:picMkLst>
        </pc:picChg>
        <pc:picChg chg="add mod">
          <ac:chgData name="Benita  Anandraj" userId="69235f29-2f69-4f29-aece-4a0fd1dc05c7" providerId="ADAL" clId="{0AB01254-1811-4BA7-BC85-789A5B4BDBB4}" dt="2024-04-15T09:52:19.040" v="2654" actId="1038"/>
          <ac:picMkLst>
            <pc:docMk/>
            <pc:sldMk cId="1917176067" sldId="2165"/>
            <ac:picMk id="1034" creationId="{80780C9A-6B3F-9566-7D15-BB3CA9ECCDD6}"/>
          </ac:picMkLst>
        </pc:picChg>
        <pc:picChg chg="add mod">
          <ac:chgData name="Benita  Anandraj" userId="69235f29-2f69-4f29-aece-4a0fd1dc05c7" providerId="ADAL" clId="{0AB01254-1811-4BA7-BC85-789A5B4BDBB4}" dt="2024-04-15T09:52:19.040" v="2654" actId="1038"/>
          <ac:picMkLst>
            <pc:docMk/>
            <pc:sldMk cId="1917176067" sldId="2165"/>
            <ac:picMk id="1036" creationId="{6D524E66-C601-2A1B-0B40-B8EC357C8058}"/>
          </ac:picMkLst>
        </pc:picChg>
        <pc:cxnChg chg="add mod">
          <ac:chgData name="Benita  Anandraj" userId="69235f29-2f69-4f29-aece-4a0fd1dc05c7" providerId="ADAL" clId="{0AB01254-1811-4BA7-BC85-789A5B4BDBB4}" dt="2024-04-15T09:52:19.040" v="2654" actId="1038"/>
          <ac:cxnSpMkLst>
            <pc:docMk/>
            <pc:sldMk cId="1917176067" sldId="2165"/>
            <ac:cxnSpMk id="10" creationId="{D7D6C55C-E465-6816-0F50-7040DE4CEDD5}"/>
          </ac:cxnSpMkLst>
        </pc:cxnChg>
        <pc:cxnChg chg="add mod">
          <ac:chgData name="Benita  Anandraj" userId="69235f29-2f69-4f29-aece-4a0fd1dc05c7" providerId="ADAL" clId="{0AB01254-1811-4BA7-BC85-789A5B4BDBB4}" dt="2024-04-15T09:52:19.040" v="2654" actId="1038"/>
          <ac:cxnSpMkLst>
            <pc:docMk/>
            <pc:sldMk cId="1917176067" sldId="2165"/>
            <ac:cxnSpMk id="13" creationId="{7381B456-7C13-8427-A416-8C2DB8D30E30}"/>
          </ac:cxnSpMkLst>
        </pc:cxnChg>
        <pc:cxnChg chg="add mod">
          <ac:chgData name="Benita  Anandraj" userId="69235f29-2f69-4f29-aece-4a0fd1dc05c7" providerId="ADAL" clId="{0AB01254-1811-4BA7-BC85-789A5B4BDBB4}" dt="2024-04-15T09:52:19.040" v="2654" actId="1038"/>
          <ac:cxnSpMkLst>
            <pc:docMk/>
            <pc:sldMk cId="1917176067" sldId="2165"/>
            <ac:cxnSpMk id="16" creationId="{6F977D6E-AD10-369F-E380-80A686DB1FAB}"/>
          </ac:cxnSpMkLst>
        </pc:cxnChg>
        <pc:cxnChg chg="add mod">
          <ac:chgData name="Benita  Anandraj" userId="69235f29-2f69-4f29-aece-4a0fd1dc05c7" providerId="ADAL" clId="{0AB01254-1811-4BA7-BC85-789A5B4BDBB4}" dt="2024-04-15T09:52:19.040" v="2654" actId="1038"/>
          <ac:cxnSpMkLst>
            <pc:docMk/>
            <pc:sldMk cId="1917176067" sldId="2165"/>
            <ac:cxnSpMk id="21" creationId="{7DA56CFD-BD74-254B-63E3-BA6F7ECAA00D}"/>
          </ac:cxnSpMkLst>
        </pc:cxnChg>
      </pc:sldChg>
      <pc:sldChg chg="addSp delSp modSp add mod modAnim">
        <pc:chgData name="Benita  Anandraj" userId="69235f29-2f69-4f29-aece-4a0fd1dc05c7" providerId="ADAL" clId="{0AB01254-1811-4BA7-BC85-789A5B4BDBB4}" dt="2024-04-25T07:29:28.394" v="2754" actId="20577"/>
        <pc:sldMkLst>
          <pc:docMk/>
          <pc:sldMk cId="1626214050" sldId="2166"/>
        </pc:sldMkLst>
        <pc:spChg chg="mod">
          <ac:chgData name="Benita  Anandraj" userId="69235f29-2f69-4f29-aece-4a0fd1dc05c7" providerId="ADAL" clId="{0AB01254-1811-4BA7-BC85-789A5B4BDBB4}" dt="2024-04-25T07:29:28.394" v="2754" actId="20577"/>
          <ac:spMkLst>
            <pc:docMk/>
            <pc:sldMk cId="1626214050" sldId="2166"/>
            <ac:spMk id="2" creationId="{3B53ED7F-83FC-82F2-F79C-E5EB4D862135}"/>
          </ac:spMkLst>
        </pc:spChg>
        <pc:spChg chg="mod">
          <ac:chgData name="Benita  Anandraj" userId="69235f29-2f69-4f29-aece-4a0fd1dc05c7" providerId="ADAL" clId="{0AB01254-1811-4BA7-BC85-789A5B4BDBB4}" dt="2024-04-12T09:07:52.101" v="767" actId="20577"/>
          <ac:spMkLst>
            <pc:docMk/>
            <pc:sldMk cId="1626214050" sldId="2166"/>
            <ac:spMk id="4" creationId="{1268E69A-031A-B216-E3D2-3FED02B44507}"/>
          </ac:spMkLst>
        </pc:spChg>
        <pc:spChg chg="add mod">
          <ac:chgData name="Benita  Anandraj" userId="69235f29-2f69-4f29-aece-4a0fd1dc05c7" providerId="ADAL" clId="{0AB01254-1811-4BA7-BC85-789A5B4BDBB4}" dt="2024-04-12T10:17:53.672" v="1176" actId="1076"/>
          <ac:spMkLst>
            <pc:docMk/>
            <pc:sldMk cId="1626214050" sldId="2166"/>
            <ac:spMk id="7" creationId="{E6717635-7C12-408C-94BC-10926A87F768}"/>
          </ac:spMkLst>
        </pc:spChg>
        <pc:spChg chg="add del mod">
          <ac:chgData name="Benita  Anandraj" userId="69235f29-2f69-4f29-aece-4a0fd1dc05c7" providerId="ADAL" clId="{0AB01254-1811-4BA7-BC85-789A5B4BDBB4}" dt="2024-04-12T10:20:06.475" v="1200" actId="478"/>
          <ac:spMkLst>
            <pc:docMk/>
            <pc:sldMk cId="1626214050" sldId="2166"/>
            <ac:spMk id="9" creationId="{AAD0E989-819B-BF45-2792-FFDEFAA5D751}"/>
          </ac:spMkLst>
        </pc:spChg>
        <pc:spChg chg="add mod topLvl">
          <ac:chgData name="Benita  Anandraj" userId="69235f29-2f69-4f29-aece-4a0fd1dc05c7" providerId="ADAL" clId="{0AB01254-1811-4BA7-BC85-789A5B4BDBB4}" dt="2024-04-15T04:24:46.459" v="2628" actId="207"/>
          <ac:spMkLst>
            <pc:docMk/>
            <pc:sldMk cId="1626214050" sldId="2166"/>
            <ac:spMk id="10" creationId="{05313652-1796-9214-F104-4D8CD1E9C2FE}"/>
          </ac:spMkLst>
        </pc:spChg>
        <pc:grpChg chg="add del mod">
          <ac:chgData name="Benita  Anandraj" userId="69235f29-2f69-4f29-aece-4a0fd1dc05c7" providerId="ADAL" clId="{0AB01254-1811-4BA7-BC85-789A5B4BDBB4}" dt="2024-04-12T10:19:23.490" v="1187" actId="478"/>
          <ac:grpSpMkLst>
            <pc:docMk/>
            <pc:sldMk cId="1626214050" sldId="2166"/>
            <ac:grpSpMk id="8" creationId="{F9147AF3-8973-75A0-207D-F8E7D1B3DB5A}"/>
          </ac:grpSpMkLst>
        </pc:grpChg>
        <pc:grpChg chg="add del mod">
          <ac:chgData name="Benita  Anandraj" userId="69235f29-2f69-4f29-aece-4a0fd1dc05c7" providerId="ADAL" clId="{0AB01254-1811-4BA7-BC85-789A5B4BDBB4}" dt="2024-04-12T10:23:22.384" v="1243" actId="165"/>
          <ac:grpSpMkLst>
            <pc:docMk/>
            <pc:sldMk cId="1626214050" sldId="2166"/>
            <ac:grpSpMk id="11" creationId="{5E5D7497-0451-8AC0-756D-3A63142FE506}"/>
          </ac:grpSpMkLst>
        </pc:grpChg>
        <pc:grpChg chg="add mod">
          <ac:chgData name="Benita  Anandraj" userId="69235f29-2f69-4f29-aece-4a0fd1dc05c7" providerId="ADAL" clId="{0AB01254-1811-4BA7-BC85-789A5B4BDBB4}" dt="2024-04-12T10:24:18.689" v="1257" actId="1076"/>
          <ac:grpSpMkLst>
            <pc:docMk/>
            <pc:sldMk cId="1626214050" sldId="2166"/>
            <ac:grpSpMk id="13" creationId="{E8A92E0F-0D39-F909-7B2B-75E66E6CD406}"/>
          </ac:grpSpMkLst>
        </pc:grpChg>
        <pc:picChg chg="add mod">
          <ac:chgData name="Benita  Anandraj" userId="69235f29-2f69-4f29-aece-4a0fd1dc05c7" providerId="ADAL" clId="{0AB01254-1811-4BA7-BC85-789A5B4BDBB4}" dt="2024-04-12T10:24:18.689" v="1257" actId="1076"/>
          <ac:picMkLst>
            <pc:docMk/>
            <pc:sldMk cId="1626214050" sldId="2166"/>
            <ac:picMk id="12" creationId="{FAA58FC9-2233-7DC2-9A16-5248683B12A8}"/>
          </ac:picMkLst>
        </pc:picChg>
        <pc:picChg chg="add mod">
          <ac:chgData name="Benita  Anandraj" userId="69235f29-2f69-4f29-aece-4a0fd1dc05c7" providerId="ADAL" clId="{0AB01254-1811-4BA7-BC85-789A5B4BDBB4}" dt="2024-04-12T10:17:53.672" v="1176" actId="1076"/>
          <ac:picMkLst>
            <pc:docMk/>
            <pc:sldMk cId="1626214050" sldId="2166"/>
            <ac:picMk id="2050" creationId="{AE632556-E852-B53F-0D0D-85A318CDE1F5}"/>
          </ac:picMkLst>
        </pc:picChg>
        <pc:picChg chg="add del mod">
          <ac:chgData name="Benita  Anandraj" userId="69235f29-2f69-4f29-aece-4a0fd1dc05c7" providerId="ADAL" clId="{0AB01254-1811-4BA7-BC85-789A5B4BDBB4}" dt="2024-04-12T10:19:15.405" v="1184" actId="478"/>
          <ac:picMkLst>
            <pc:docMk/>
            <pc:sldMk cId="1626214050" sldId="2166"/>
            <ac:picMk id="2052" creationId="{FE026154-77ED-578A-B331-C92AD29AC886}"/>
          </ac:picMkLst>
        </pc:picChg>
        <pc:picChg chg="add mod topLvl">
          <ac:chgData name="Benita  Anandraj" userId="69235f29-2f69-4f29-aece-4a0fd1dc05c7" providerId="ADAL" clId="{0AB01254-1811-4BA7-BC85-789A5B4BDBB4}" dt="2024-04-12T10:24:18.689" v="1257" actId="1076"/>
          <ac:picMkLst>
            <pc:docMk/>
            <pc:sldMk cId="1626214050" sldId="2166"/>
            <ac:picMk id="2054" creationId="{61615C95-CA4C-59BE-DB67-070DB0D330B4}"/>
          </ac:picMkLst>
        </pc:picChg>
        <pc:picChg chg="add mod">
          <ac:chgData name="Benita  Anandraj" userId="69235f29-2f69-4f29-aece-4a0fd1dc05c7" providerId="ADAL" clId="{0AB01254-1811-4BA7-BC85-789A5B4BDBB4}" dt="2024-04-12T10:24:23.282" v="1260" actId="1076"/>
          <ac:picMkLst>
            <pc:docMk/>
            <pc:sldMk cId="1626214050" sldId="2166"/>
            <ac:picMk id="2056" creationId="{AAF62922-A7F3-40B3-8062-AE6079F6DE3D}"/>
          </ac:picMkLst>
        </pc:picChg>
      </pc:sldChg>
      <pc:sldChg chg="addSp delSp modSp add mod modAnim">
        <pc:chgData name="Benita  Anandraj" userId="69235f29-2f69-4f29-aece-4a0fd1dc05c7" providerId="ADAL" clId="{0AB01254-1811-4BA7-BC85-789A5B4BDBB4}" dt="2024-04-25T07:31:46.278" v="2836" actId="1076"/>
        <pc:sldMkLst>
          <pc:docMk/>
          <pc:sldMk cId="226208601" sldId="2167"/>
        </pc:sldMkLst>
        <pc:spChg chg="mod">
          <ac:chgData name="Benita  Anandraj" userId="69235f29-2f69-4f29-aece-4a0fd1dc05c7" providerId="ADAL" clId="{0AB01254-1811-4BA7-BC85-789A5B4BDBB4}" dt="2024-04-25T07:30:50.787" v="2785" actId="20577"/>
          <ac:spMkLst>
            <pc:docMk/>
            <pc:sldMk cId="226208601" sldId="2167"/>
            <ac:spMk id="2" creationId="{3B53ED7F-83FC-82F2-F79C-E5EB4D862135}"/>
          </ac:spMkLst>
        </pc:spChg>
        <pc:spChg chg="mod">
          <ac:chgData name="Benita  Anandraj" userId="69235f29-2f69-4f29-aece-4a0fd1dc05c7" providerId="ADAL" clId="{0AB01254-1811-4BA7-BC85-789A5B4BDBB4}" dt="2024-04-12T09:08:07.316" v="779" actId="20577"/>
          <ac:spMkLst>
            <pc:docMk/>
            <pc:sldMk cId="226208601" sldId="2167"/>
            <ac:spMk id="4" creationId="{1268E69A-031A-B216-E3D2-3FED02B44507}"/>
          </ac:spMkLst>
        </pc:spChg>
        <pc:spChg chg="add mod">
          <ac:chgData name="Benita  Anandraj" userId="69235f29-2f69-4f29-aece-4a0fd1dc05c7" providerId="ADAL" clId="{0AB01254-1811-4BA7-BC85-789A5B4BDBB4}" dt="2024-04-25T07:30:56.694" v="2802" actId="1036"/>
          <ac:spMkLst>
            <pc:docMk/>
            <pc:sldMk cId="226208601" sldId="2167"/>
            <ac:spMk id="9" creationId="{C6D2A1AC-D643-8BBE-FFCC-2593371758BE}"/>
          </ac:spMkLst>
        </pc:spChg>
        <pc:spChg chg="add mod">
          <ac:chgData name="Benita  Anandraj" userId="69235f29-2f69-4f29-aece-4a0fd1dc05c7" providerId="ADAL" clId="{0AB01254-1811-4BA7-BC85-789A5B4BDBB4}" dt="2024-04-25T07:30:56.694" v="2802" actId="1036"/>
          <ac:spMkLst>
            <pc:docMk/>
            <pc:sldMk cId="226208601" sldId="2167"/>
            <ac:spMk id="10" creationId="{8FD9C7A5-EB5D-6383-9B86-00C08BD8F4E8}"/>
          </ac:spMkLst>
        </pc:spChg>
        <pc:spChg chg="add mod">
          <ac:chgData name="Benita  Anandraj" userId="69235f29-2f69-4f29-aece-4a0fd1dc05c7" providerId="ADAL" clId="{0AB01254-1811-4BA7-BC85-789A5B4BDBB4}" dt="2024-04-25T07:30:56.694" v="2802" actId="1036"/>
          <ac:spMkLst>
            <pc:docMk/>
            <pc:sldMk cId="226208601" sldId="2167"/>
            <ac:spMk id="11" creationId="{8B6C0810-72FF-939B-6631-305AD23ABE9F}"/>
          </ac:spMkLst>
        </pc:spChg>
        <pc:spChg chg="add mod">
          <ac:chgData name="Benita  Anandraj" userId="69235f29-2f69-4f29-aece-4a0fd1dc05c7" providerId="ADAL" clId="{0AB01254-1811-4BA7-BC85-789A5B4BDBB4}" dt="2024-04-25T07:30:56.694" v="2802" actId="1036"/>
          <ac:spMkLst>
            <pc:docMk/>
            <pc:sldMk cId="226208601" sldId="2167"/>
            <ac:spMk id="12" creationId="{8E434838-3057-7DAB-6D65-5272684671F5}"/>
          </ac:spMkLst>
        </pc:spChg>
        <pc:spChg chg="add mod">
          <ac:chgData name="Benita  Anandraj" userId="69235f29-2f69-4f29-aece-4a0fd1dc05c7" providerId="ADAL" clId="{0AB01254-1811-4BA7-BC85-789A5B4BDBB4}" dt="2024-04-12T10:32:05.479" v="1315" actId="164"/>
          <ac:spMkLst>
            <pc:docMk/>
            <pc:sldMk cId="226208601" sldId="2167"/>
            <ac:spMk id="18" creationId="{91149B08-0797-56EE-A772-B1609B893770}"/>
          </ac:spMkLst>
        </pc:spChg>
        <pc:spChg chg="add mod">
          <ac:chgData name="Benita  Anandraj" userId="69235f29-2f69-4f29-aece-4a0fd1dc05c7" providerId="ADAL" clId="{0AB01254-1811-4BA7-BC85-789A5B4BDBB4}" dt="2024-04-12T10:32:05.479" v="1315" actId="164"/>
          <ac:spMkLst>
            <pc:docMk/>
            <pc:sldMk cId="226208601" sldId="2167"/>
            <ac:spMk id="19" creationId="{C5C984D9-A29E-E8BE-6E42-99B2B379A28C}"/>
          </ac:spMkLst>
        </pc:spChg>
        <pc:spChg chg="add mod">
          <ac:chgData name="Benita  Anandraj" userId="69235f29-2f69-4f29-aece-4a0fd1dc05c7" providerId="ADAL" clId="{0AB01254-1811-4BA7-BC85-789A5B4BDBB4}" dt="2024-04-25T07:30:56.694" v="2802" actId="1036"/>
          <ac:spMkLst>
            <pc:docMk/>
            <pc:sldMk cId="226208601" sldId="2167"/>
            <ac:spMk id="22" creationId="{0D907497-32C5-C9C4-592A-70C150E3806B}"/>
          </ac:spMkLst>
        </pc:spChg>
        <pc:spChg chg="add mod">
          <ac:chgData name="Benita  Anandraj" userId="69235f29-2f69-4f29-aece-4a0fd1dc05c7" providerId="ADAL" clId="{0AB01254-1811-4BA7-BC85-789A5B4BDBB4}" dt="2024-04-25T07:31:46.278" v="2836" actId="1076"/>
          <ac:spMkLst>
            <pc:docMk/>
            <pc:sldMk cId="226208601" sldId="2167"/>
            <ac:spMk id="24" creationId="{0FB0911C-D365-918B-DEA0-2AF009D51BD1}"/>
          </ac:spMkLst>
        </pc:spChg>
        <pc:grpChg chg="add mod">
          <ac:chgData name="Benita  Anandraj" userId="69235f29-2f69-4f29-aece-4a0fd1dc05c7" providerId="ADAL" clId="{0AB01254-1811-4BA7-BC85-789A5B4BDBB4}" dt="2024-04-25T07:30:56.694" v="2802" actId="1036"/>
          <ac:grpSpMkLst>
            <pc:docMk/>
            <pc:sldMk cId="226208601" sldId="2167"/>
            <ac:grpSpMk id="13" creationId="{30C7BD54-AC50-A30C-1CF7-F2015F99A478}"/>
          </ac:grpSpMkLst>
        </pc:grpChg>
        <pc:grpChg chg="add del mod">
          <ac:chgData name="Benita  Anandraj" userId="69235f29-2f69-4f29-aece-4a0fd1dc05c7" providerId="ADAL" clId="{0AB01254-1811-4BA7-BC85-789A5B4BDBB4}" dt="2024-04-12T10:32:37.115" v="1320" actId="478"/>
          <ac:grpSpMkLst>
            <pc:docMk/>
            <pc:sldMk cId="226208601" sldId="2167"/>
            <ac:grpSpMk id="20" creationId="{758D4108-4601-B916-B783-1B0D6DB6AB72}"/>
          </ac:grpSpMkLst>
        </pc:grpChg>
        <pc:grpChg chg="add mod">
          <ac:chgData name="Benita  Anandraj" userId="69235f29-2f69-4f29-aece-4a0fd1dc05c7" providerId="ADAL" clId="{0AB01254-1811-4BA7-BC85-789A5B4BDBB4}" dt="2024-04-25T07:31:42.197" v="2834" actId="1076"/>
          <ac:grpSpMkLst>
            <pc:docMk/>
            <pc:sldMk cId="226208601" sldId="2167"/>
            <ac:grpSpMk id="25" creationId="{3C6600DD-5781-93A4-5081-74B59A2A2CA3}"/>
          </ac:grpSpMkLst>
        </pc:grpChg>
        <pc:grpChg chg="add mod">
          <ac:chgData name="Benita  Anandraj" userId="69235f29-2f69-4f29-aece-4a0fd1dc05c7" providerId="ADAL" clId="{0AB01254-1811-4BA7-BC85-789A5B4BDBB4}" dt="2024-04-25T07:31:46.278" v="2836" actId="1076"/>
          <ac:grpSpMkLst>
            <pc:docMk/>
            <pc:sldMk cId="226208601" sldId="2167"/>
            <ac:grpSpMk id="26" creationId="{7A0E289C-8D43-33A5-8990-AD63B45D3173}"/>
          </ac:grpSpMkLst>
        </pc:grpChg>
        <pc:picChg chg="add mod modCrop">
          <ac:chgData name="Benita  Anandraj" userId="69235f29-2f69-4f29-aece-4a0fd1dc05c7" providerId="ADAL" clId="{0AB01254-1811-4BA7-BC85-789A5B4BDBB4}" dt="2024-04-25T07:30:56.694" v="2802" actId="1036"/>
          <ac:picMkLst>
            <pc:docMk/>
            <pc:sldMk cId="226208601" sldId="2167"/>
            <ac:picMk id="8" creationId="{9051B94E-248B-D3B3-23EE-5899F0E54F6B}"/>
          </ac:picMkLst>
        </pc:picChg>
        <pc:picChg chg="add del mod modCrop">
          <ac:chgData name="Benita  Anandraj" userId="69235f29-2f69-4f29-aece-4a0fd1dc05c7" providerId="ADAL" clId="{0AB01254-1811-4BA7-BC85-789A5B4BDBB4}" dt="2024-04-12T10:32:31.782" v="1317" actId="478"/>
          <ac:picMkLst>
            <pc:docMk/>
            <pc:sldMk cId="226208601" sldId="2167"/>
            <ac:picMk id="15" creationId="{D3DB96A2-9CFF-B84D-5D88-81AF38775480}"/>
          </ac:picMkLst>
        </pc:picChg>
        <pc:picChg chg="add mod">
          <ac:chgData name="Benita  Anandraj" userId="69235f29-2f69-4f29-aece-4a0fd1dc05c7" providerId="ADAL" clId="{0AB01254-1811-4BA7-BC85-789A5B4BDBB4}" dt="2024-04-25T07:31:46.278" v="2836" actId="1076"/>
          <ac:picMkLst>
            <pc:docMk/>
            <pc:sldMk cId="226208601" sldId="2167"/>
            <ac:picMk id="3074" creationId="{8B9D73AF-88BA-19AA-516B-35CA7D5B5AE6}"/>
          </ac:picMkLst>
        </pc:picChg>
        <pc:cxnChg chg="add del">
          <ac:chgData name="Benita  Anandraj" userId="69235f29-2f69-4f29-aece-4a0fd1dc05c7" providerId="ADAL" clId="{0AB01254-1811-4BA7-BC85-789A5B4BDBB4}" dt="2024-04-12T10:31:31.425" v="1306" actId="478"/>
          <ac:cxnSpMkLst>
            <pc:docMk/>
            <pc:sldMk cId="226208601" sldId="2167"/>
            <ac:cxnSpMk id="17" creationId="{1FDA9CF9-F0C1-4335-434B-D3A0ABCE34EB}"/>
          </ac:cxnSpMkLst>
        </pc:cxnChg>
      </pc:sldChg>
      <pc:sldChg chg="del">
        <pc:chgData name="Benita  Anandraj" userId="69235f29-2f69-4f29-aece-4a0fd1dc05c7" providerId="ADAL" clId="{0AB01254-1811-4BA7-BC85-789A5B4BDBB4}" dt="2024-04-12T09:09:33.080" v="791" actId="47"/>
        <pc:sldMkLst>
          <pc:docMk/>
          <pc:sldMk cId="1159699267" sldId="2168"/>
        </pc:sldMkLst>
      </pc:sldChg>
      <pc:sldChg chg="modSp new mod modAnim">
        <pc:chgData name="Benita  Anandraj" userId="69235f29-2f69-4f29-aece-4a0fd1dc05c7" providerId="ADAL" clId="{0AB01254-1811-4BA7-BC85-789A5B4BDBB4}" dt="2024-04-15T04:22:05.203" v="2598"/>
        <pc:sldMkLst>
          <pc:docMk/>
          <pc:sldMk cId="2931946558" sldId="2168"/>
        </pc:sldMkLst>
        <pc:spChg chg="mod">
          <ac:chgData name="Benita  Anandraj" userId="69235f29-2f69-4f29-aece-4a0fd1dc05c7" providerId="ADAL" clId="{0AB01254-1811-4BA7-BC85-789A5B4BDBB4}" dt="2024-04-15T04:22:01.845" v="2597" actId="113"/>
          <ac:spMkLst>
            <pc:docMk/>
            <pc:sldMk cId="2931946558" sldId="2168"/>
            <ac:spMk id="2" creationId="{41404B2D-8893-23E0-7408-1BCFEFF9ACAE}"/>
          </ac:spMkLst>
        </pc:spChg>
        <pc:spChg chg="mod">
          <ac:chgData name="Benita  Anandraj" userId="69235f29-2f69-4f29-aece-4a0fd1dc05c7" providerId="ADAL" clId="{0AB01254-1811-4BA7-BC85-789A5B4BDBB4}" dt="2024-04-12T10:37:53.295" v="1374" actId="20577"/>
          <ac:spMkLst>
            <pc:docMk/>
            <pc:sldMk cId="2931946558" sldId="2168"/>
            <ac:spMk id="3" creationId="{A5531971-91A2-FB01-1229-799979F593B7}"/>
          </ac:spMkLst>
        </pc:spChg>
        <pc:spChg chg="mod">
          <ac:chgData name="Benita  Anandraj" userId="69235f29-2f69-4f29-aece-4a0fd1dc05c7" providerId="ADAL" clId="{0AB01254-1811-4BA7-BC85-789A5B4BDBB4}" dt="2024-04-15T04:21:53.833" v="2576"/>
          <ac:spMkLst>
            <pc:docMk/>
            <pc:sldMk cId="2931946558" sldId="2168"/>
            <ac:spMk id="4" creationId="{DBC45CD9-72D9-5E4C-9696-69DC0F4BF038}"/>
          </ac:spMkLst>
        </pc:spChg>
      </pc:sldChg>
      <pc:sldChg chg="add del">
        <pc:chgData name="Benita  Anandraj" userId="69235f29-2f69-4f29-aece-4a0fd1dc05c7" providerId="ADAL" clId="{0AB01254-1811-4BA7-BC85-789A5B4BDBB4}" dt="2024-04-12T09:09:17.810" v="782" actId="2890"/>
        <pc:sldMkLst>
          <pc:docMk/>
          <pc:sldMk cId="2497455019" sldId="2169"/>
        </pc:sldMkLst>
      </pc:sldChg>
      <pc:sldChg chg="modSp add mod modAnim">
        <pc:chgData name="Benita  Anandraj" userId="69235f29-2f69-4f29-aece-4a0fd1dc05c7" providerId="ADAL" clId="{0AB01254-1811-4BA7-BC85-789A5B4BDBB4}" dt="2024-04-15T04:22:30.056" v="2623" actId="20577"/>
        <pc:sldMkLst>
          <pc:docMk/>
          <pc:sldMk cId="3594477723" sldId="2169"/>
        </pc:sldMkLst>
        <pc:spChg chg="mod">
          <ac:chgData name="Benita  Anandraj" userId="69235f29-2f69-4f29-aece-4a0fd1dc05c7" providerId="ADAL" clId="{0AB01254-1811-4BA7-BC85-789A5B4BDBB4}" dt="2024-04-15T04:22:30.056" v="2623" actId="20577"/>
          <ac:spMkLst>
            <pc:docMk/>
            <pc:sldMk cId="3594477723" sldId="2169"/>
            <ac:spMk id="2" creationId="{41404B2D-8893-23E0-7408-1BCFEFF9ACAE}"/>
          </ac:spMkLst>
        </pc:spChg>
        <pc:spChg chg="mod">
          <ac:chgData name="Benita  Anandraj" userId="69235f29-2f69-4f29-aece-4a0fd1dc05c7" providerId="ADAL" clId="{0AB01254-1811-4BA7-BC85-789A5B4BDBB4}" dt="2024-04-15T04:22:18.918" v="2599"/>
          <ac:spMkLst>
            <pc:docMk/>
            <pc:sldMk cId="3594477723" sldId="2169"/>
            <ac:spMk id="4" creationId="{DBC45CD9-72D9-5E4C-9696-69DC0F4BF038}"/>
          </ac:spMkLst>
        </pc:spChg>
      </pc:sldChg>
      <pc:sldChg chg="modSp add modAnim">
        <pc:chgData name="Benita  Anandraj" userId="69235f29-2f69-4f29-aece-4a0fd1dc05c7" providerId="ADAL" clId="{0AB01254-1811-4BA7-BC85-789A5B4BDBB4}" dt="2024-04-15T03:35:40.287" v="1881" actId="20577"/>
        <pc:sldMkLst>
          <pc:docMk/>
          <pc:sldMk cId="227285230" sldId="2170"/>
        </pc:sldMkLst>
        <pc:spChg chg="mod">
          <ac:chgData name="Benita  Anandraj" userId="69235f29-2f69-4f29-aece-4a0fd1dc05c7" providerId="ADAL" clId="{0AB01254-1811-4BA7-BC85-789A5B4BDBB4}" dt="2024-04-15T03:34:35.387" v="1748" actId="20577"/>
          <ac:spMkLst>
            <pc:docMk/>
            <pc:sldMk cId="227285230" sldId="2170"/>
            <ac:spMk id="2" creationId="{AFD2DD55-12CD-09AA-DE94-FD6A9200B7EE}"/>
          </ac:spMkLst>
        </pc:spChg>
        <pc:spChg chg="mod">
          <ac:chgData name="Benita  Anandraj" userId="69235f29-2f69-4f29-aece-4a0fd1dc05c7" providerId="ADAL" clId="{0AB01254-1811-4BA7-BC85-789A5B4BDBB4}" dt="2024-04-15T03:35:05.148" v="1811" actId="20577"/>
          <ac:spMkLst>
            <pc:docMk/>
            <pc:sldMk cId="227285230" sldId="2170"/>
            <ac:spMk id="7" creationId="{8023F50E-9812-DCDE-289D-7DFCAFB7BF14}"/>
          </ac:spMkLst>
        </pc:spChg>
        <pc:spChg chg="mod">
          <ac:chgData name="Benita  Anandraj" userId="69235f29-2f69-4f29-aece-4a0fd1dc05c7" providerId="ADAL" clId="{0AB01254-1811-4BA7-BC85-789A5B4BDBB4}" dt="2024-04-15T03:35:40.287" v="1881" actId="20577"/>
          <ac:spMkLst>
            <pc:docMk/>
            <pc:sldMk cId="227285230" sldId="2170"/>
            <ac:spMk id="8" creationId="{27C96173-C34C-9DBA-8233-E33D8B9D4265}"/>
          </ac:spMkLst>
        </pc:spChg>
        <pc:spChg chg="mod">
          <ac:chgData name="Benita  Anandraj" userId="69235f29-2f69-4f29-aece-4a0fd1dc05c7" providerId="ADAL" clId="{0AB01254-1811-4BA7-BC85-789A5B4BDBB4}" dt="2024-04-15T03:34:47.616" v="1777" actId="20577"/>
          <ac:spMkLst>
            <pc:docMk/>
            <pc:sldMk cId="227285230" sldId="2170"/>
            <ac:spMk id="9" creationId="{8D92E46A-7470-DF3E-D380-656884C0AE62}"/>
          </ac:spMkLst>
        </pc:spChg>
      </pc:sldChg>
      <pc:sldChg chg="addSp modSp new mod modAnim">
        <pc:chgData name="Benita  Anandraj" userId="69235f29-2f69-4f29-aece-4a0fd1dc05c7" providerId="ADAL" clId="{0AB01254-1811-4BA7-BC85-789A5B4BDBB4}" dt="2024-04-15T04:19:19.700" v="2572" actId="207"/>
        <pc:sldMkLst>
          <pc:docMk/>
          <pc:sldMk cId="1031255615" sldId="2171"/>
        </pc:sldMkLst>
        <pc:spChg chg="mod">
          <ac:chgData name="Benita  Anandraj" userId="69235f29-2f69-4f29-aece-4a0fd1dc05c7" providerId="ADAL" clId="{0AB01254-1811-4BA7-BC85-789A5B4BDBB4}" dt="2024-04-15T04:13:48.666" v="2439" actId="20577"/>
          <ac:spMkLst>
            <pc:docMk/>
            <pc:sldMk cId="1031255615" sldId="2171"/>
            <ac:spMk id="2" creationId="{8FFB76BF-BC33-E8EA-B468-FFC7E21B4574}"/>
          </ac:spMkLst>
        </pc:spChg>
        <pc:spChg chg="mod">
          <ac:chgData name="Benita  Anandraj" userId="69235f29-2f69-4f29-aece-4a0fd1dc05c7" providerId="ADAL" clId="{0AB01254-1811-4BA7-BC85-789A5B4BDBB4}" dt="2024-04-15T04:02:15.113" v="2170" actId="20577"/>
          <ac:spMkLst>
            <pc:docMk/>
            <pc:sldMk cId="1031255615" sldId="2171"/>
            <ac:spMk id="3" creationId="{ABAE0B49-CF4A-9F7E-B9D6-D5D7838A6C16}"/>
          </ac:spMkLst>
        </pc:spChg>
        <pc:spChg chg="mod">
          <ac:chgData name="Benita  Anandraj" userId="69235f29-2f69-4f29-aece-4a0fd1dc05c7" providerId="ADAL" clId="{0AB01254-1811-4BA7-BC85-789A5B4BDBB4}" dt="2024-04-15T04:02:20.734" v="2172" actId="20577"/>
          <ac:spMkLst>
            <pc:docMk/>
            <pc:sldMk cId="1031255615" sldId="2171"/>
            <ac:spMk id="4" creationId="{65B5794B-A7AB-77F3-47B2-9C4AC1FBE5C1}"/>
          </ac:spMkLst>
        </pc:spChg>
        <pc:spChg chg="add mod">
          <ac:chgData name="Benita  Anandraj" userId="69235f29-2f69-4f29-aece-4a0fd1dc05c7" providerId="ADAL" clId="{0AB01254-1811-4BA7-BC85-789A5B4BDBB4}" dt="2024-04-15T04:17:55.134" v="2524" actId="207"/>
          <ac:spMkLst>
            <pc:docMk/>
            <pc:sldMk cId="1031255615" sldId="2171"/>
            <ac:spMk id="7" creationId="{69C0AF28-B304-3C68-439F-C2B05472FB78}"/>
          </ac:spMkLst>
        </pc:spChg>
        <pc:spChg chg="add mod">
          <ac:chgData name="Benita  Anandraj" userId="69235f29-2f69-4f29-aece-4a0fd1dc05c7" providerId="ADAL" clId="{0AB01254-1811-4BA7-BC85-789A5B4BDBB4}" dt="2024-04-15T04:19:19.700" v="2572" actId="207"/>
          <ac:spMkLst>
            <pc:docMk/>
            <pc:sldMk cId="1031255615" sldId="2171"/>
            <ac:spMk id="8" creationId="{628B9A6F-EBB3-9570-1C1A-5882A72CA680}"/>
          </ac:spMkLst>
        </pc:spChg>
        <pc:picChg chg="add mod">
          <ac:chgData name="Benita  Anandraj" userId="69235f29-2f69-4f29-aece-4a0fd1dc05c7" providerId="ADAL" clId="{0AB01254-1811-4BA7-BC85-789A5B4BDBB4}" dt="2024-04-15T04:18:01.089" v="2526" actId="1076"/>
          <ac:picMkLst>
            <pc:docMk/>
            <pc:sldMk cId="1031255615" sldId="2171"/>
            <ac:picMk id="1026" creationId="{1D504C30-66BB-82E8-071A-7BB0B6CE0D8D}"/>
          </ac:picMkLst>
        </pc:picChg>
        <pc:picChg chg="add mod">
          <ac:chgData name="Benita  Anandraj" userId="69235f29-2f69-4f29-aece-4a0fd1dc05c7" providerId="ADAL" clId="{0AB01254-1811-4BA7-BC85-789A5B4BDBB4}" dt="2024-04-15T04:18:00.047" v="2525" actId="1076"/>
          <ac:picMkLst>
            <pc:docMk/>
            <pc:sldMk cId="1031255615" sldId="2171"/>
            <ac:picMk id="1028" creationId="{4284402D-5987-1C95-3F9C-DBE6198618D9}"/>
          </ac:picMkLst>
        </pc:picChg>
      </pc:sldChg>
    </pc:docChg>
  </pc:docChgLst>
  <pc:docChgLst>
    <pc:chgData name="Manikandan Ramasamy" userId="S::manikandan.ramasamy@smartcliff.in::9cb6ef43-50de-43f1-a4c1-7998bfbbfc81" providerId="AD" clId="Web-{4349A52B-D045-5ABE-2B00-A429A4407CFB}"/>
    <pc:docChg chg="modSld">
      <pc:chgData name="Manikandan Ramasamy" userId="S::manikandan.ramasamy@smartcliff.in::9cb6ef43-50de-43f1-a4c1-7998bfbbfc81" providerId="AD" clId="Web-{4349A52B-D045-5ABE-2B00-A429A4407CFB}" dt="2024-04-24T09:32:03.699" v="14" actId="20577"/>
      <pc:docMkLst>
        <pc:docMk/>
      </pc:docMkLst>
      <pc:sldChg chg="modSp">
        <pc:chgData name="Manikandan Ramasamy" userId="S::manikandan.ramasamy@smartcliff.in::9cb6ef43-50de-43f1-a4c1-7998bfbbfc81" providerId="AD" clId="Web-{4349A52B-D045-5ABE-2B00-A429A4407CFB}" dt="2024-04-24T09:30:41.870" v="0" actId="20577"/>
        <pc:sldMkLst>
          <pc:docMk/>
          <pc:sldMk cId="1917176067" sldId="2165"/>
        </pc:sldMkLst>
        <pc:spChg chg="mod">
          <ac:chgData name="Manikandan Ramasamy" userId="S::manikandan.ramasamy@smartcliff.in::9cb6ef43-50de-43f1-a4c1-7998bfbbfc81" providerId="AD" clId="Web-{4349A52B-D045-5ABE-2B00-A429A4407CFB}" dt="2024-04-24T09:30:41.870" v="0" actId="20577"/>
          <ac:spMkLst>
            <pc:docMk/>
            <pc:sldMk cId="1917176067" sldId="2165"/>
            <ac:spMk id="2" creationId="{3B53ED7F-83FC-82F2-F79C-E5EB4D862135}"/>
          </ac:spMkLst>
        </pc:spChg>
      </pc:sldChg>
      <pc:sldChg chg="modSp">
        <pc:chgData name="Manikandan Ramasamy" userId="S::manikandan.ramasamy@smartcliff.in::9cb6ef43-50de-43f1-a4c1-7998bfbbfc81" providerId="AD" clId="Web-{4349A52B-D045-5ABE-2B00-A429A4407CFB}" dt="2024-04-24T09:31:21.527" v="2" actId="20577"/>
        <pc:sldMkLst>
          <pc:docMk/>
          <pc:sldMk cId="1626214050" sldId="2166"/>
        </pc:sldMkLst>
        <pc:spChg chg="mod">
          <ac:chgData name="Manikandan Ramasamy" userId="S::manikandan.ramasamy@smartcliff.in::9cb6ef43-50de-43f1-a4c1-7998bfbbfc81" providerId="AD" clId="Web-{4349A52B-D045-5ABE-2B00-A429A4407CFB}" dt="2024-04-24T09:31:21.527" v="2" actId="20577"/>
          <ac:spMkLst>
            <pc:docMk/>
            <pc:sldMk cId="1626214050" sldId="2166"/>
            <ac:spMk id="2" creationId="{3B53ED7F-83FC-82F2-F79C-E5EB4D862135}"/>
          </ac:spMkLst>
        </pc:spChg>
      </pc:sldChg>
      <pc:sldChg chg="modSp addAnim delAnim">
        <pc:chgData name="Manikandan Ramasamy" userId="S::manikandan.ramasamy@smartcliff.in::9cb6ef43-50de-43f1-a4c1-7998bfbbfc81" providerId="AD" clId="Web-{4349A52B-D045-5ABE-2B00-A429A4407CFB}" dt="2024-04-24T09:32:03.699" v="14" actId="20577"/>
        <pc:sldMkLst>
          <pc:docMk/>
          <pc:sldMk cId="226208601" sldId="2167"/>
        </pc:sldMkLst>
        <pc:spChg chg="mod">
          <ac:chgData name="Manikandan Ramasamy" userId="S::manikandan.ramasamy@smartcliff.in::9cb6ef43-50de-43f1-a4c1-7998bfbbfc81" providerId="AD" clId="Web-{4349A52B-D045-5ABE-2B00-A429A4407CFB}" dt="2024-04-24T09:32:03.699" v="14" actId="20577"/>
          <ac:spMkLst>
            <pc:docMk/>
            <pc:sldMk cId="226208601" sldId="2167"/>
            <ac:spMk id="2" creationId="{3B53ED7F-83FC-82F2-F79C-E5EB4D862135}"/>
          </ac:spMkLst>
        </pc:spChg>
      </pc:sldChg>
    </pc:docChg>
  </pc:docChgLst>
  <pc:docChgLst>
    <pc:chgData name="Manikandan Ramasamy" userId="S::manikandan.ramasamy@smartcliff.in::9cb6ef43-50de-43f1-a4c1-7998bfbbfc81" providerId="AD" clId="Web-{084DEAF4-AEDD-D231-AD97-49A25881952C}"/>
    <pc:docChg chg="modSld">
      <pc:chgData name="Manikandan Ramasamy" userId="S::manikandan.ramasamy@smartcliff.in::9cb6ef43-50de-43f1-a4c1-7998bfbbfc81" providerId="AD" clId="Web-{084DEAF4-AEDD-D231-AD97-49A25881952C}" dt="2024-04-12T07:35:50.841" v="2" actId="20577"/>
      <pc:docMkLst>
        <pc:docMk/>
      </pc:docMkLst>
      <pc:sldChg chg="modSp">
        <pc:chgData name="Manikandan Ramasamy" userId="S::manikandan.ramasamy@smartcliff.in::9cb6ef43-50de-43f1-a4c1-7998bfbbfc81" providerId="AD" clId="Web-{084DEAF4-AEDD-D231-AD97-49A25881952C}" dt="2024-04-12T07:35:50.841" v="2" actId="20577"/>
        <pc:sldMkLst>
          <pc:docMk/>
          <pc:sldMk cId="3950589682" sldId="2153"/>
        </pc:sldMkLst>
        <pc:spChg chg="mod">
          <ac:chgData name="Manikandan Ramasamy" userId="S::manikandan.ramasamy@smartcliff.in::9cb6ef43-50de-43f1-a4c1-7998bfbbfc81" providerId="AD" clId="Web-{084DEAF4-AEDD-D231-AD97-49A25881952C}" dt="2024-04-12T07:35:50.841" v="2" actId="20577"/>
          <ac:spMkLst>
            <pc:docMk/>
            <pc:sldMk cId="3950589682" sldId="2153"/>
            <ac:spMk id="2" creationId="{AFD2DD55-12CD-09AA-DE94-FD6A9200B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2">
            <a:extLst>
              <a:ext uri="{FF2B5EF4-FFF2-40B4-BE49-F238E27FC236}">
                <a16:creationId xmlns:a16="http://schemas.microsoft.com/office/drawing/2014/main" id="{FDF90B2A-6B8D-2244-8DC9-BDE251A33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5356" y="8388615"/>
            <a:ext cx="1981388" cy="652774"/>
          </a:xfrm>
          <a:prstGeom prst="rect">
            <a:avLst/>
          </a:prstGeom>
        </p:spPr>
      </p:pic>
      <p:sp>
        <p:nvSpPr>
          <p:cNvPr id="11" name="Fußzeilenplatzhalter 10"/>
          <p:cNvSpPr>
            <a:spLocks noGrp="1"/>
          </p:cNvSpPr>
          <p:nvPr>
            <p:ph type="ftr" sz="quarter" idx="2"/>
          </p:nvPr>
        </p:nvSpPr>
        <p:spPr>
          <a:xfrm>
            <a:off x="323682" y="8575889"/>
            <a:ext cx="2971800" cy="2782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302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7265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01FE0-5E4A-4E7D-A243-7645F1B6A6BB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err="1"/>
              <a:t>Formatvorlagen</a:t>
            </a:r>
            <a:r>
              <a:rPr lang="en-US"/>
              <a:t> des </a:t>
            </a:r>
            <a:r>
              <a:rPr lang="en-US" err="1"/>
              <a:t>Textmasters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AB2E-FDE1-4BC6-85B4-B5D76715CF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3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84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31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82664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3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Presentation subtitle, 20pt, max. 1 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43EC69-A9A8-46BA-B101-6BF95CBB51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934800"/>
            <a:ext cx="7543819" cy="219117"/>
          </a:xfrm>
        </p:spPr>
        <p:txBody>
          <a:bodyPr/>
          <a:lstStyle>
            <a:lvl1pPr>
              <a:spcBef>
                <a:spcPts val="0"/>
              </a:spcBef>
              <a:defRPr sz="1400" b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Date, 14PT, Black, capital letters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673561-A6C8-4FB0-A31C-E1F54A5961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34" y="-92364"/>
            <a:ext cx="1497739" cy="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88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text_boxes_and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982662" y="1449388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Bildplatzhalter 11"/>
          <p:cNvSpPr>
            <a:spLocks noGrp="1"/>
          </p:cNvSpPr>
          <p:nvPr>
            <p:ph type="pic" sz="quarter" idx="18" hasCustomPrompt="1"/>
          </p:nvPr>
        </p:nvSpPr>
        <p:spPr>
          <a:xfrm>
            <a:off x="4719462" y="1449388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Bildplatzhalter 11"/>
          <p:cNvSpPr>
            <a:spLocks noGrp="1"/>
          </p:cNvSpPr>
          <p:nvPr>
            <p:ph type="pic" sz="quarter" idx="19" hasCustomPrompt="1"/>
          </p:nvPr>
        </p:nvSpPr>
        <p:spPr>
          <a:xfrm>
            <a:off x="8462612" y="1449388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4314A69-5AB4-4634-9F90-13D8B3A0BE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2" y="3913821"/>
            <a:ext cx="3448800" cy="1137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A925377-5D13-4DEC-99D1-1EAA25E321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19462" y="3913189"/>
            <a:ext cx="3448226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B2C22B51-9BCC-4306-98B7-D4011A0F69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62612" y="3913189"/>
            <a:ext cx="3442051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Flowing Text level, Verdana, 11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16" name="Titelplatzhalter 1">
            <a:extLst>
              <a:ext uri="{FF2B5EF4-FFF2-40B4-BE49-F238E27FC236}">
                <a16:creationId xmlns:a16="http://schemas.microsoft.com/office/drawing/2014/main" id="{5F7203BF-1C0F-4BBC-ACB8-1F5A4BA2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179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abl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10C3-6450-40E4-89F2-150E281E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15650" cy="38148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D7958-340B-45BF-8F42-4D74A69262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D2834-41A4-4D66-96D8-D4E923C9DD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5CD764-8B09-4FA3-8416-ABA24B703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0BE761BF-FFA9-468C-925A-7C826D80DF2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982663" y="1449388"/>
            <a:ext cx="10922000" cy="457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8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21E8B4DA-85BA-4264-B448-2E1258C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298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Only_Headlin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21E8B4DA-85BA-4264-B448-2E1258C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1077E46-F0BB-4110-99FE-87E6A715446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9219614"/>
              </p:ext>
            </p:extLst>
          </p:nvPr>
        </p:nvGraphicFramePr>
        <p:xfrm>
          <a:off x="982661" y="1691216"/>
          <a:ext cx="10928752" cy="35208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464376">
                  <a:extLst>
                    <a:ext uri="{9D8B030D-6E8A-4147-A177-3AD203B41FA5}">
                      <a16:colId xmlns:a16="http://schemas.microsoft.com/office/drawing/2014/main" val="1595903310"/>
                    </a:ext>
                  </a:extLst>
                </a:gridCol>
                <a:gridCol w="5464376">
                  <a:extLst>
                    <a:ext uri="{9D8B030D-6E8A-4147-A177-3AD203B41FA5}">
                      <a16:colId xmlns:a16="http://schemas.microsoft.com/office/drawing/2014/main" val="1459721838"/>
                    </a:ext>
                  </a:extLst>
                </a:gridCol>
              </a:tblGrid>
              <a:tr h="44010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52225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426369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28386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943420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23143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390784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55599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5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191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Purp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929741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0" name="Titelplatzhalter 1">
            <a:extLst>
              <a:ext uri="{FF2B5EF4-FFF2-40B4-BE49-F238E27FC236}">
                <a16:creationId xmlns:a16="http://schemas.microsoft.com/office/drawing/2014/main" id="{6A95F389-AE48-4F32-9F35-395BF54E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929741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9C1585F-416F-465A-A0F6-C3BC560929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44" y="-103367"/>
            <a:ext cx="1452659" cy="7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36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0948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851405"/>
            <a:ext cx="5373453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Title, 24pt,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419351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453673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982662" y="944563"/>
            <a:ext cx="4709477" cy="508125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854000"/>
            <a:ext cx="5373453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Title, 24pt,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419200"/>
            <a:ext cx="5366704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78660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862371"/>
            <a:ext cx="4526597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Title, 24pt,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403387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6400799" y="944563"/>
            <a:ext cx="5503863" cy="358158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400799" y="4738283"/>
            <a:ext cx="5503864" cy="1267142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888262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iagram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6400800" y="938164"/>
            <a:ext cx="5503863" cy="506726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C2EEA5B-B8B4-4E8B-AC97-B3CA08750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663" y="862371"/>
            <a:ext cx="4526597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Title, 24pt,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FD0944-B50E-40DE-A117-8A579BBB0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403387"/>
            <a:ext cx="4520911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</p:spTree>
    <p:extLst>
      <p:ext uri="{BB962C8B-B14F-4D97-AF65-F5344CB8AC3E}">
        <p14:creationId xmlns:p14="http://schemas.microsoft.com/office/powerpoint/2010/main" val="2748719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2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851405"/>
            <a:ext cx="7749352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Title, 24pt,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403476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403476"/>
            <a:ext cx="3726000" cy="3602037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33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3D6958-4274-44BC-85D6-76026FBDA5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0844" y="3933773"/>
            <a:ext cx="7543819" cy="219117"/>
          </a:xfrm>
        </p:spPr>
        <p:txBody>
          <a:bodyPr/>
          <a:lstStyle>
            <a:lvl1pPr>
              <a:spcBef>
                <a:spcPts val="0"/>
              </a:spcBef>
              <a:defRPr sz="14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Date, 14PT, Black, capital letters</a:t>
            </a:r>
            <a:endParaRPr lang="de-DE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35D2655-22EA-4123-8D48-15D510EBC0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94" y="-92364"/>
            <a:ext cx="1497739" cy="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70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4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855047"/>
            <a:ext cx="7749352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Title, 24pt,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406650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406650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61000" y="4349513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184352" y="4349513"/>
            <a:ext cx="37260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438865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ltGray">
          <a:xfrm>
            <a:off x="6874800" y="0"/>
            <a:ext cx="5317200" cy="6858000"/>
          </a:xfrm>
          <a:prstGeom prst="rect">
            <a:avLst/>
          </a:prstGeom>
          <a:solidFill>
            <a:srgbClr val="512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4" y="883270"/>
            <a:ext cx="5317200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Title, 24pt, bold,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9013" y="2262958"/>
            <a:ext cx="5317200" cy="1656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5" hasCustomPrompt="1"/>
          </p:nvPr>
        </p:nvSpPr>
        <p:spPr bwMode="ltGray">
          <a:xfrm>
            <a:off x="7400925" y="2262958"/>
            <a:ext cx="4503738" cy="165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D99E03F-33C2-4F9A-97EB-0FEA46149C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94" y="-92364"/>
            <a:ext cx="1497739" cy="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312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9D1A97-4450-4012-9ADB-C3F6F5FF22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Mountain reflected in lake">
            <a:extLst>
              <a:ext uri="{FF2B5EF4-FFF2-40B4-BE49-F238E27FC236}">
                <a16:creationId xmlns:a16="http://schemas.microsoft.com/office/drawing/2014/main" id="{3329C5DF-E9EB-4954-81F6-2885658A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r="7470" b="-1"/>
          <a:stretch/>
        </p:blipFill>
        <p:spPr>
          <a:xfrm>
            <a:off x="2685472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1918496"/>
            <a:ext cx="6294119" cy="2623024"/>
          </a:xfrm>
        </p:spPr>
        <p:txBody>
          <a:bodyPr anchor="ctr"/>
          <a:lstStyle>
            <a:lvl1pPr algn="ctr">
              <a:defRPr sz="4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Quote, 42pt,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948940" y="4676395"/>
            <a:ext cx="6294120" cy="607985"/>
          </a:xfrm>
        </p:spPr>
        <p:txBody>
          <a:bodyPr/>
          <a:lstStyle>
            <a:lvl1pPr marL="0" indent="0" algn="ctr">
              <a:buNone/>
              <a:defRPr sz="15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Name, 15pt, bold, capital letters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578660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F2BA4-369F-470F-8C65-3E1CEB7A18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 descr="Mountain reflected in lake">
            <a:extLst>
              <a:ext uri="{FF2B5EF4-FFF2-40B4-BE49-F238E27FC236}">
                <a16:creationId xmlns:a16="http://schemas.microsoft.com/office/drawing/2014/main" id="{44005239-5E35-40FA-AD97-25E05F3D8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70" b="-1"/>
          <a:stretch/>
        </p:blipFill>
        <p:spPr>
          <a:xfrm>
            <a:off x="2685472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  <a:solidFill>
            <a:srgbClr val="92D050"/>
          </a:solidFill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2346960"/>
            <a:ext cx="6294119" cy="824467"/>
          </a:xfrm>
        </p:spPr>
        <p:txBody>
          <a:bodyPr anchor="b"/>
          <a:lstStyle>
            <a:lvl1pPr algn="ctr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Statement, 24pt,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42259-5C42-4B5C-8BFE-C3D877E21C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49575" y="3307080"/>
            <a:ext cx="6292850" cy="1204912"/>
          </a:xfrm>
        </p:spPr>
        <p:txBody>
          <a:bodyPr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Flowing text level, 11 </a:t>
            </a:r>
            <a:r>
              <a:rPr lang="en-GB" noProof="0" err="1"/>
              <a:t>pt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512478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untain reflected in lake">
            <a:extLst>
              <a:ext uri="{FF2B5EF4-FFF2-40B4-BE49-F238E27FC236}">
                <a16:creationId xmlns:a16="http://schemas.microsoft.com/office/drawing/2014/main" id="{E1E14815-AC8D-4269-8F40-0BCDA23ED9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70" b="-1"/>
          <a:stretch/>
        </p:blipFill>
        <p:spPr>
          <a:xfrm>
            <a:off x="2685472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5511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untain reflected in lake">
            <a:extLst>
              <a:ext uri="{FF2B5EF4-FFF2-40B4-BE49-F238E27FC236}">
                <a16:creationId xmlns:a16="http://schemas.microsoft.com/office/drawing/2014/main" id="{8F284E6E-3CE6-4C6C-9FB7-E3EC8AC5A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4681" r="-2" b="11077"/>
          <a:stretch/>
        </p:blipFill>
        <p:spPr>
          <a:xfrm>
            <a:off x="7711" y="6707"/>
            <a:ext cx="12184289" cy="6851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44CE7-0934-4B49-92BB-4823E62E559C}"/>
              </a:ext>
            </a:extLst>
          </p:cNvPr>
          <p:cNvSpPr txBox="1"/>
          <p:nvPr userDrawn="1"/>
        </p:nvSpPr>
        <p:spPr>
          <a:xfrm>
            <a:off x="2668100" y="630517"/>
            <a:ext cx="6836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cap="all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4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50FEE-E671-40B7-9057-247823B47C3A}"/>
              </a:ext>
            </a:extLst>
          </p:cNvPr>
          <p:cNvSpPr/>
          <p:nvPr userDrawn="1"/>
        </p:nvSpPr>
        <p:spPr>
          <a:xfrm rot="2700000">
            <a:off x="6316135" y="5352159"/>
            <a:ext cx="230427" cy="2304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14F09-6EE5-432F-8961-40F18B6CFC0C}"/>
              </a:ext>
            </a:extLst>
          </p:cNvPr>
          <p:cNvCxnSpPr/>
          <p:nvPr userDrawn="1"/>
        </p:nvCxnSpPr>
        <p:spPr>
          <a:xfrm flipH="1">
            <a:off x="4290571" y="5467372"/>
            <a:ext cx="182422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2F4357-38B7-4AAD-889A-3565C0394CED}"/>
              </a:ext>
            </a:extLst>
          </p:cNvPr>
          <p:cNvCxnSpPr/>
          <p:nvPr userDrawn="1"/>
        </p:nvCxnSpPr>
        <p:spPr>
          <a:xfrm flipH="1">
            <a:off x="6767673" y="5467372"/>
            <a:ext cx="174741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2E1CAC5B-B640-4066-B22C-E262E8CEE5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42" y="6111948"/>
            <a:ext cx="1497739" cy="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95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_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42pt, bold</a:t>
            </a:r>
            <a:br>
              <a:rPr lang="en-US"/>
            </a:br>
            <a:r>
              <a:rPr lang="en-US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subtitle, 20pt, max. 1 line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-6350" y="0"/>
            <a:ext cx="3083863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EE5FD86-4C93-4534-8B40-492D99EE04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0845" y="3934800"/>
            <a:ext cx="7543818" cy="219117"/>
          </a:xfrm>
        </p:spPr>
        <p:txBody>
          <a:bodyPr/>
          <a:lstStyle>
            <a:lvl1pPr>
              <a:spcBef>
                <a:spcPts val="0"/>
              </a:spcBef>
              <a:defRPr sz="14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Date, 14PT, Black, capital letters</a:t>
            </a:r>
            <a:endParaRPr lang="de-DE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510BC0A-4648-4A4C-89F6-FA54E74678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593" y="0"/>
            <a:ext cx="1455558" cy="7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05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ac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422911"/>
            <a:ext cx="10922000" cy="3543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1449389"/>
            <a:ext cx="10922000" cy="45720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 marL="180975" indent="-180975">
              <a:buClr>
                <a:schemeClr val="bg1"/>
              </a:buClr>
              <a:defRPr sz="2000" baseline="0">
                <a:solidFill>
                  <a:schemeClr val="bg1"/>
                </a:solidFill>
              </a:defRPr>
            </a:lvl3pPr>
            <a:lvl4pPr marL="357188" indent="-176213">
              <a:defRPr sz="2000">
                <a:solidFill>
                  <a:schemeClr val="bg1"/>
                </a:solidFill>
              </a:defRPr>
            </a:lvl4pPr>
            <a:lvl5pPr marL="538163" indent="-180975">
              <a:defRPr sz="2000">
                <a:solidFill>
                  <a:schemeClr val="bg1"/>
                </a:solidFill>
              </a:defRPr>
            </a:lvl5pPr>
          </a:lstStyle>
          <a:p>
            <a:pPr lvl="2"/>
            <a:r>
              <a:rPr lang="en-US"/>
              <a:t>Topic One</a:t>
            </a:r>
          </a:p>
          <a:p>
            <a:pPr lvl="2"/>
            <a:r>
              <a:rPr lang="en-US"/>
              <a:t>Topic Two</a:t>
            </a:r>
          </a:p>
          <a:p>
            <a:pPr lvl="2"/>
            <a:r>
              <a:rPr lang="en-US"/>
              <a:t>Topic Three</a:t>
            </a:r>
          </a:p>
          <a:p>
            <a:pPr lvl="2"/>
            <a:r>
              <a:rPr lang="en-US"/>
              <a:t>Topic Four</a:t>
            </a:r>
          </a:p>
          <a:p>
            <a:pPr lvl="2"/>
            <a:r>
              <a:rPr lang="en-US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01604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13D5FD-81A9-40A5-BD73-304893578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9013" y="1449389"/>
            <a:ext cx="10915650" cy="4572000"/>
          </a:xfrm>
        </p:spPr>
        <p:txBody>
          <a:bodyPr/>
          <a:lstStyle>
            <a:lvl1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1pPr>
            <a:lvl2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3pPr>
            <a:lvl4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4pPr>
            <a:lvl5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Topic One</a:t>
            </a:r>
          </a:p>
          <a:p>
            <a:pPr lvl="0"/>
            <a:r>
              <a:rPr lang="en-US"/>
              <a:t>Topic Two</a:t>
            </a:r>
          </a:p>
          <a:p>
            <a:pPr lvl="0"/>
            <a:r>
              <a:rPr lang="en-US"/>
              <a:t>Topic Three</a:t>
            </a:r>
          </a:p>
          <a:p>
            <a:pPr lvl="0"/>
            <a:r>
              <a:rPr lang="en-US"/>
              <a:t>Topic Four</a:t>
            </a:r>
          </a:p>
          <a:p>
            <a:pPr lvl="0"/>
            <a:r>
              <a:rPr lang="en-US"/>
              <a:t>Topic Five</a:t>
            </a:r>
          </a:p>
        </p:txBody>
      </p:sp>
    </p:spTree>
    <p:extLst>
      <p:ext uri="{BB962C8B-B14F-4D97-AF65-F5344CB8AC3E}">
        <p14:creationId xmlns:p14="http://schemas.microsoft.com/office/powerpoint/2010/main" val="324830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20446C-EE8D-4E4C-A822-6EE273952E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1" name="Picture 10" descr="Mountain reflected in lake">
            <a:extLst>
              <a:ext uri="{FF2B5EF4-FFF2-40B4-BE49-F238E27FC236}">
                <a16:creationId xmlns:a16="http://schemas.microsoft.com/office/drawing/2014/main" id="{6019A700-93FF-4990-9CDB-658EADDBAB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70" b="-1"/>
          <a:stretch/>
        </p:blipFill>
        <p:spPr>
          <a:xfrm>
            <a:off x="2685472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997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92725" y="0"/>
            <a:ext cx="569927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Chapter title,</a:t>
            </a:r>
            <a:br>
              <a:rPr lang="en-US"/>
            </a:br>
            <a:r>
              <a:rPr lang="en-US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FB3992-54EF-4F1C-815D-B616C86E3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1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1" y="1449389"/>
            <a:ext cx="10922001" cy="4572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010269EA-AB3B-443A-BBC6-3D966056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C3EE4FB3-3329-4D10-8038-24CBCB4E74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025119C-5CEB-49C9-AC3A-DDECC2B0C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34222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2" y="1449389"/>
            <a:ext cx="5317200" cy="4572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87463" y="1449389"/>
            <a:ext cx="5317200" cy="4572000"/>
          </a:xfrm>
        </p:spPr>
        <p:txBody>
          <a:bodyPr/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0" name="Titelplatzhalter 1">
            <a:extLst>
              <a:ext uri="{FF2B5EF4-FFF2-40B4-BE49-F238E27FC236}">
                <a16:creationId xmlns:a16="http://schemas.microsoft.com/office/drawing/2014/main" id="{B566814A-4E8F-4353-A38A-5DE43CCF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424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89013" y="680400"/>
            <a:ext cx="1091565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20pt, bold, max. 1 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013" y="1439999"/>
            <a:ext cx="10915650" cy="4581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Subtitle</a:t>
            </a:r>
          </a:p>
          <a:p>
            <a:pPr lvl="1"/>
            <a:r>
              <a:rPr lang="en-US" noProof="0"/>
              <a:t>Flowing text level</a:t>
            </a:r>
          </a:p>
          <a:p>
            <a:pPr lvl="2"/>
            <a:r>
              <a:rPr lang="en-US" noProof="0"/>
              <a:t>Third text level</a:t>
            </a:r>
          </a:p>
          <a:p>
            <a:pPr lvl="3"/>
            <a:r>
              <a:rPr lang="en-US" noProof="0"/>
              <a:t>Fourth text level</a:t>
            </a:r>
          </a:p>
          <a:p>
            <a:pPr lvl="4"/>
            <a:r>
              <a:rPr lang="en-US" noProof="0"/>
              <a:t>Fifth text level</a:t>
            </a:r>
          </a:p>
          <a:p>
            <a:pPr lvl="5"/>
            <a:r>
              <a:rPr lang="en-US" noProof="0"/>
              <a:t>Sixth text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8619" y="6291264"/>
            <a:ext cx="594043" cy="280898"/>
          </a:xfrm>
          <a:prstGeom prst="rect">
            <a:avLst/>
          </a:prstGeom>
        </p:spPr>
        <p:txBody>
          <a:bodyPr vert="horz" lIns="91440" tIns="45720" rIns="108000" bIns="45720" rtlCol="0" anchor="ctr"/>
          <a:lstStyle>
            <a:lvl1pPr algn="r">
              <a:defRPr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6D21A63-5F8C-4BE3-93A0-B1ECFDE89244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12" y="81281"/>
            <a:ext cx="1394394" cy="36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6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74" r:id="rId11"/>
    <p:sldLayoutId id="2147483658" r:id="rId12"/>
    <p:sldLayoutId id="2147483676" r:id="rId13"/>
    <p:sldLayoutId id="2147483673" r:id="rId14"/>
    <p:sldLayoutId id="2147483663" r:id="rId15"/>
    <p:sldLayoutId id="2147483666" r:id="rId16"/>
    <p:sldLayoutId id="2147483665" r:id="rId17"/>
    <p:sldLayoutId id="2147483664" r:id="rId18"/>
    <p:sldLayoutId id="2147483669" r:id="rId19"/>
    <p:sldLayoutId id="2147483668" r:id="rId20"/>
    <p:sldLayoutId id="2147483670" r:id="rId21"/>
    <p:sldLayoutId id="2147483661" r:id="rId22"/>
    <p:sldLayoutId id="2147483662" r:id="rId23"/>
    <p:sldLayoutId id="2147483671" r:id="rId24"/>
    <p:sldLayoutId id="2147483672" r:id="rId25"/>
    <p:sldLayoutId id="2147483675" r:id="rId2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 baseline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1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9388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571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36575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715963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94" userDrawn="1">
          <p15:clr>
            <a:srgbClr val="F26B43"/>
          </p15:clr>
        </p15:guide>
        <p15:guide id="2" pos="7499" userDrawn="1">
          <p15:clr>
            <a:srgbClr val="F26B43"/>
          </p15:clr>
        </p15:guide>
        <p15:guide id="3" orient="horz" pos="4140" userDrawn="1">
          <p15:clr>
            <a:srgbClr val="F26B43"/>
          </p15:clr>
        </p15:guide>
        <p15:guide id="4" orient="horz" pos="3963" userDrawn="1">
          <p15:clr>
            <a:srgbClr val="F26B43"/>
          </p15:clr>
        </p15:guide>
        <p15:guide id="5" orient="horz" pos="3793" userDrawn="1">
          <p15:clr>
            <a:srgbClr val="F26B43"/>
          </p15:clr>
        </p15:guide>
        <p15:guide id="6" pos="619" userDrawn="1">
          <p15:clr>
            <a:srgbClr val="F26B43"/>
          </p15:clr>
        </p15:guide>
        <p15:guide id="7" orient="horz" pos="182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orient="horz" pos="913" userDrawn="1">
          <p15:clr>
            <a:srgbClr val="F26B43"/>
          </p15:clr>
        </p15:guide>
        <p15:guide id="10" orient="horz" pos="4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ardianet.sharepoint.com/sites/GRP-Branding/SitePages/Media.aspx" TargetMode="Externa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capsule-pn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1.jpeg"/><Relationship Id="rId4" Type="http://schemas.openxmlformats.org/officeDocument/2006/relationships/image" Target="../media/image7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ardianet.sharepoint.com/sites/GRP-Branding/SitePages/Media.aspx" TargetMode="Externa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10" Type="http://schemas.openxmlformats.org/officeDocument/2006/relationships/image" Target="../media/image118.jpeg"/><Relationship Id="rId4" Type="http://schemas.openxmlformats.org/officeDocument/2006/relationships/image" Target="../media/image112.jpeg"/><Relationship Id="rId9" Type="http://schemas.openxmlformats.org/officeDocument/2006/relationships/image" Target="../media/image11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71EA141-A858-5D59-3462-60B498CDE117}"/>
              </a:ext>
            </a:extLst>
          </p:cNvPr>
          <p:cNvGrpSpPr/>
          <p:nvPr/>
        </p:nvGrpSpPr>
        <p:grpSpPr>
          <a:xfrm>
            <a:off x="-21265" y="-10633"/>
            <a:ext cx="12223897" cy="6894330"/>
            <a:chOff x="-21265" y="-10633"/>
            <a:chExt cx="12223897" cy="6894330"/>
          </a:xfrm>
          <a:solidFill>
            <a:srgbClr val="322066"/>
          </a:solidFill>
        </p:grpSpPr>
        <p:sp>
          <p:nvSpPr>
            <p:cNvPr id="3" name="Half Frame 2">
              <a:extLst>
                <a:ext uri="{FF2B5EF4-FFF2-40B4-BE49-F238E27FC236}">
                  <a16:creationId xmlns:a16="http://schemas.microsoft.com/office/drawing/2014/main" id="{E849EC11-BB84-4AE7-622E-1A86DAA76AEF}"/>
                </a:ext>
              </a:extLst>
            </p:cNvPr>
            <p:cNvSpPr/>
            <p:nvPr/>
          </p:nvSpPr>
          <p:spPr>
            <a:xfrm rot="10800000">
              <a:off x="2665603" y="653142"/>
              <a:ext cx="9537029" cy="6230555"/>
            </a:xfrm>
            <a:prstGeom prst="halfFrame">
              <a:avLst>
                <a:gd name="adj1" fmla="val 8353"/>
                <a:gd name="adj2" fmla="val 10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tx1"/>
                </a:solidFill>
              </a:endParaRPr>
            </a:p>
          </p:txBody>
        </p:sp>
        <p:sp>
          <p:nvSpPr>
            <p:cNvPr id="4" name="Half Frame 3">
              <a:extLst>
                <a:ext uri="{FF2B5EF4-FFF2-40B4-BE49-F238E27FC236}">
                  <a16:creationId xmlns:a16="http://schemas.microsoft.com/office/drawing/2014/main" id="{2C7C661D-A303-6CFF-DF14-765AAD219FEA}"/>
                </a:ext>
              </a:extLst>
            </p:cNvPr>
            <p:cNvSpPr/>
            <p:nvPr/>
          </p:nvSpPr>
          <p:spPr>
            <a:xfrm>
              <a:off x="-21265" y="-10633"/>
              <a:ext cx="9537029" cy="6230555"/>
            </a:xfrm>
            <a:prstGeom prst="halfFrame">
              <a:avLst>
                <a:gd name="adj1" fmla="val 8353"/>
                <a:gd name="adj2" fmla="val 10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9B5BC7D-9B12-CCE0-88AE-50455DABA7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14" y="2239808"/>
            <a:ext cx="3339368" cy="86823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3C0DE6-9ADD-34DB-3E19-36B4743D445D}"/>
              </a:ext>
            </a:extLst>
          </p:cNvPr>
          <p:cNvSpPr/>
          <p:nvPr/>
        </p:nvSpPr>
        <p:spPr>
          <a:xfrm>
            <a:off x="1226288" y="3108043"/>
            <a:ext cx="9739423" cy="103245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351661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Segoe UI" panose="020B0502040204020203" pitchFamily="34" charset="0"/>
              </a:rPr>
              <a:t>SDE Readiness</a:t>
            </a:r>
            <a:r>
              <a:rPr kumimoji="0" lang="en-US" sz="6600" b="1" i="0" u="none" strike="noStrike" kern="1200" cap="none" spc="0" normalizeH="0" noProof="0">
                <a:ln>
                  <a:noFill/>
                </a:ln>
                <a:solidFill>
                  <a:srgbClr val="351661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Segoe UI" panose="020B0502040204020203" pitchFamily="34" charset="0"/>
              </a:rPr>
              <a:t> Training</a:t>
            </a:r>
            <a:endParaRPr kumimoji="0" lang="en-US" sz="6600" b="1" i="0" u="none" strike="noStrike" kern="1200" cap="none" spc="0" normalizeH="0" baseline="0" noProof="0">
              <a:ln>
                <a:noFill/>
              </a:ln>
              <a:solidFill>
                <a:srgbClr val="351661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4802F1-5E2F-C7F9-C706-8487EB2BB195}"/>
              </a:ext>
            </a:extLst>
          </p:cNvPr>
          <p:cNvSpPr/>
          <p:nvPr/>
        </p:nvSpPr>
        <p:spPr>
          <a:xfrm>
            <a:off x="3656014" y="4140498"/>
            <a:ext cx="4879967" cy="477693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51661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Segoe UI" panose="020B0502040204020203" pitchFamily="34" charset="0"/>
              </a:rPr>
              <a:t>Empowering Tomorrow’s Innovators</a:t>
            </a:r>
          </a:p>
        </p:txBody>
      </p:sp>
    </p:spTree>
    <p:extLst>
      <p:ext uri="{BB962C8B-B14F-4D97-AF65-F5344CB8AC3E}">
        <p14:creationId xmlns:p14="http://schemas.microsoft.com/office/powerpoint/2010/main" val="213616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74320" marR="0" lvl="0" indent="-274320" algn="just" defTabSz="914400" rtl="0" eaLnBrk="0" fontAlgn="base" latin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This programming paradigm aimed at </a:t>
            </a: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improving the clarity, quality, and development time 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of a computer program by making extensive use of the structured control flow constructs of selection (if / then / else) and repetition (while and for), block structures, and </a:t>
            </a: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subroutines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274320" marR="0" lvl="0" indent="-274320" algn="just" defTabSz="914400" rtl="0" eaLnBrk="0" fontAlgn="base" latin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Structured programming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 enforces a logical structure on the program being written to make it more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efficient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and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easier to understand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and modify.</a:t>
            </a:r>
          </a:p>
          <a:p>
            <a:pPr marL="274320" marR="0" lvl="0" indent="-274320" algn="just" defTabSz="914400" rtl="0" eaLnBrk="0" fontAlgn="base" latin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The problem is </a:t>
            </a: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bifurcated into number of small problems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known as procedures (Also alternatively referred as functions or methods).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Programming Paradigm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Structured Programming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946081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Programming Paradigm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Structured Programming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A211550-29CF-422E-BFC5-917B5E6334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3" y="1449389"/>
            <a:ext cx="5113337" cy="4762499"/>
          </a:xfr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Advantages</a:t>
            </a:r>
          </a:p>
          <a:p>
            <a:pPr marL="274320" marR="0" lvl="0" indent="-27432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Complexity can be reduced using modularity (divide and conquer)</a:t>
            </a:r>
          </a:p>
          <a:p>
            <a:pPr marL="274320" marR="0" lvl="0" indent="-27432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Logical structures ensure clear flow of control.</a:t>
            </a:r>
          </a:p>
          <a:p>
            <a:pPr marL="274320" marR="0" lvl="0" indent="-27432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Modules can be re-used many times; thus, it saves time and increase reliability.</a:t>
            </a:r>
          </a:p>
          <a:p>
            <a:pPr marL="274320" marR="0" lvl="0" indent="-27432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Easier to update/fix the program by replacing individual modules rather than larger amount of code.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b="0"/>
          </a:p>
          <a:p>
            <a:endParaRPr lang="en-IN" sz="180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02D0EBD-972F-416C-BDB3-77B16EB5FA26}"/>
              </a:ext>
            </a:extLst>
          </p:cNvPr>
          <p:cNvSpPr txBox="1">
            <a:spLocks/>
          </p:cNvSpPr>
          <p:nvPr/>
        </p:nvSpPr>
        <p:spPr>
          <a:xfrm>
            <a:off x="6402268" y="1449389"/>
            <a:ext cx="5317200" cy="457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Disadvantages</a:t>
            </a:r>
          </a:p>
          <a:p>
            <a:pPr marL="274320" marR="0" lvl="0" indent="-27432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Data is not secure</a:t>
            </a:r>
          </a:p>
          <a:p>
            <a:pPr marL="274320" marR="0" lvl="0" indent="-27432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Code reusability is less</a:t>
            </a:r>
          </a:p>
          <a:p>
            <a:pPr marL="274320" marR="0" lvl="0" indent="-27432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Can support the software development projects easily up to a certain level of complexity. If complexity of the project goes beyond a limit, it becomes difficult to manage.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800" b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800" b="0"/>
          </a:p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82263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739156"/>
            <a:ext cx="6492725" cy="1379688"/>
          </a:xfrm>
        </p:spPr>
        <p:txBody>
          <a:bodyPr anchor="ctr"/>
          <a:lstStyle/>
          <a:p>
            <a:pPr algn="ctr"/>
            <a:r>
              <a:rPr lang="en-US"/>
              <a:t>Object Oriented Programming 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Object Oriented Programming (OOP)|  © SmartCliff  |  Internal  |  Version 1.0  </a:t>
            </a:r>
            <a:endParaRPr lang="en-US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8EE1A4-6D7B-4E26-9B4B-BDB620B40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3CAA6D45-B244-406F-BF84-7E4D56E65CC6}"/>
              </a:ext>
            </a:extLst>
          </p:cNvPr>
          <p:cNvSpPr txBox="1"/>
          <p:nvPr/>
        </p:nvSpPr>
        <p:spPr>
          <a:xfrm>
            <a:off x="8057630" y="3913317"/>
            <a:ext cx="2569464" cy="653238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en-GB" sz="1100">
                <a:solidFill>
                  <a:schemeClr val="bg1"/>
                </a:solidFill>
              </a:rPr>
              <a:t>Please download pictures in suitable size </a:t>
            </a:r>
            <a:r>
              <a:rPr lang="en-GB" sz="1100" u="sng">
                <a:solidFill>
                  <a:schemeClr val="bg1"/>
                </a:solidFill>
                <a:hlinkClick r:id="rId5"/>
              </a:rPr>
              <a:t>here</a:t>
            </a:r>
            <a:r>
              <a:rPr lang="en-GB" sz="1100">
                <a:solidFill>
                  <a:schemeClr val="bg1"/>
                </a:solidFill>
              </a:rPr>
              <a:t> and insert them by clicking the symbol above.</a:t>
            </a:r>
          </a:p>
        </p:txBody>
      </p:sp>
      <p:pic>
        <p:nvPicPr>
          <p:cNvPr id="26" name="Picture Placeholder 25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977B8250-7F10-4E6C-A552-069F80C6DD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9" b="9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673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People in real life have knowledge and can do a variety of tasks.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Objects in OOP include fields to store </a:t>
            </a:r>
            <a:r>
              <a:rPr kumimoji="0" lang="en-US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knowledge/state/data and methods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to do various tasks.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FB1F072-F752-4A84-B1B4-6870CA071F82}"/>
              </a:ext>
            </a:extLst>
          </p:cNvPr>
          <p:cNvSpPr/>
          <p:nvPr/>
        </p:nvSpPr>
        <p:spPr>
          <a:xfrm>
            <a:off x="2365095" y="1412111"/>
            <a:ext cx="343382" cy="2476983"/>
          </a:xfrm>
          <a:prstGeom prst="leftBrace">
            <a:avLst>
              <a:gd name="adj1" fmla="val 112948"/>
              <a:gd name="adj2" fmla="val 50000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ABDE73E-4C16-42CA-BD38-3580CE8F0B68}"/>
              </a:ext>
            </a:extLst>
          </p:cNvPr>
          <p:cNvSpPr/>
          <p:nvPr/>
        </p:nvSpPr>
        <p:spPr>
          <a:xfrm>
            <a:off x="10012101" y="1412111"/>
            <a:ext cx="343382" cy="2604304"/>
          </a:xfrm>
          <a:prstGeom prst="rightBrace">
            <a:avLst>
              <a:gd name="adj1" fmla="val 154160"/>
              <a:gd name="adj2" fmla="val 50000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BA5BF-F034-4CFD-8C9C-F780F799C09C}"/>
              </a:ext>
            </a:extLst>
          </p:cNvPr>
          <p:cNvSpPr/>
          <p:nvPr/>
        </p:nvSpPr>
        <p:spPr>
          <a:xfrm>
            <a:off x="2963119" y="1574157"/>
            <a:ext cx="6863787" cy="217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Programmers need a programming model that enables them to work with real-world entities / objects.</a:t>
            </a:r>
          </a:p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1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Structured Vs Object Oriented - Overview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974B057-27C1-4870-AD7A-B2397DB3F619}"/>
              </a:ext>
            </a:extLst>
          </p:cNvPr>
          <p:cNvSpPr txBox="1">
            <a:spLocks/>
          </p:cNvSpPr>
          <p:nvPr/>
        </p:nvSpPr>
        <p:spPr bwMode="auto">
          <a:xfrm>
            <a:off x="982664" y="1407483"/>
            <a:ext cx="4803282" cy="830997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800" b="0"/>
              <a:t>Break down a programming task into a collection of </a:t>
            </a:r>
            <a:r>
              <a:rPr lang="en-IN" sz="1800"/>
              <a:t>variables, data structures, and subroutines</a:t>
            </a:r>
            <a:r>
              <a:rPr lang="en-IN" sz="1800" b="0"/>
              <a:t>.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1120E23-893A-42C3-9EE0-CFDD49B116FD}"/>
              </a:ext>
            </a:extLst>
          </p:cNvPr>
          <p:cNvSpPr txBox="1">
            <a:spLocks/>
          </p:cNvSpPr>
          <p:nvPr/>
        </p:nvSpPr>
        <p:spPr bwMode="auto">
          <a:xfrm>
            <a:off x="6603890" y="1400098"/>
            <a:ext cx="5316538" cy="830997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800" b="0"/>
              <a:t>Break down a programming task into </a:t>
            </a:r>
            <a:r>
              <a:rPr lang="en-IN" sz="1800"/>
              <a:t>objects</a:t>
            </a:r>
            <a:r>
              <a:rPr lang="en-IN" sz="1800" b="0"/>
              <a:t> that expose behaviour (methods) and data (members or attributes).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9A61C-F844-4AE4-8162-748AFFC3A8A5}"/>
              </a:ext>
            </a:extLst>
          </p:cNvPr>
          <p:cNvSpPr txBox="1"/>
          <p:nvPr/>
        </p:nvSpPr>
        <p:spPr>
          <a:xfrm>
            <a:off x="1867204" y="2564891"/>
            <a:ext cx="242889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1EBD29FD-992E-49DA-BA01-F4C49ED8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1542" y="2916621"/>
            <a:ext cx="1895475" cy="23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9533FE-877A-4E41-AA17-D265E240D35C}"/>
              </a:ext>
            </a:extLst>
          </p:cNvPr>
          <p:cNvSpPr txBox="1"/>
          <p:nvPr/>
        </p:nvSpPr>
        <p:spPr>
          <a:xfrm>
            <a:off x="1188299" y="5563588"/>
            <a:ext cx="3762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Subroutines</a:t>
            </a:r>
            <a:r>
              <a:rPr lang="en-IN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Withdraw, Deposit, Transfer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E68049E4-110D-4DBE-B90B-CC9E2298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1520" y="3074276"/>
            <a:ext cx="2190750" cy="230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E1FA25-C6EF-4F41-89F8-297781C49215}"/>
              </a:ext>
            </a:extLst>
          </p:cNvPr>
          <p:cNvSpPr txBox="1"/>
          <p:nvPr/>
        </p:nvSpPr>
        <p:spPr>
          <a:xfrm>
            <a:off x="7760720" y="2613623"/>
            <a:ext cx="242889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Object Oriented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3E329-31CC-4D1B-9903-2C52A6529A14}"/>
              </a:ext>
            </a:extLst>
          </p:cNvPr>
          <p:cNvSpPr txBox="1"/>
          <p:nvPr/>
        </p:nvSpPr>
        <p:spPr>
          <a:xfrm>
            <a:off x="7358207" y="5558348"/>
            <a:ext cx="3583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Customer, Money, Account</a:t>
            </a:r>
          </a:p>
        </p:txBody>
      </p:sp>
    </p:spTree>
    <p:extLst>
      <p:ext uri="{BB962C8B-B14F-4D97-AF65-F5344CB8AC3E}">
        <p14:creationId xmlns:p14="http://schemas.microsoft.com/office/powerpoint/2010/main" val="352457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337088A-27A3-41BA-9FD4-C1F50F1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Structured Vs Object Oriented - Overview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0D0E65-DC64-469B-A9D0-189CDA11EDF8}"/>
              </a:ext>
            </a:extLst>
          </p:cNvPr>
          <p:cNvGrpSpPr/>
          <p:nvPr/>
        </p:nvGrpSpPr>
        <p:grpSpPr>
          <a:xfrm>
            <a:off x="1210406" y="1681585"/>
            <a:ext cx="4734731" cy="4454065"/>
            <a:chOff x="782142" y="1588987"/>
            <a:chExt cx="4734731" cy="4454065"/>
          </a:xfrm>
        </p:grpSpPr>
        <p:sp>
          <p:nvSpPr>
            <p:cNvPr id="13" name="Flowchart: Terminator 12">
              <a:extLst>
                <a:ext uri="{FF2B5EF4-FFF2-40B4-BE49-F238E27FC236}">
                  <a16:creationId xmlns:a16="http://schemas.microsoft.com/office/drawing/2014/main" id="{73DF3A2F-5C64-4199-83CF-E4D17CF6C765}"/>
                </a:ext>
              </a:extLst>
            </p:cNvPr>
            <p:cNvSpPr/>
            <p:nvPr/>
          </p:nvSpPr>
          <p:spPr>
            <a:xfrm>
              <a:off x="782142" y="2301169"/>
              <a:ext cx="1918447" cy="905435"/>
            </a:xfrm>
            <a:prstGeom prst="flowChartTerminator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Global Data 1</a:t>
              </a:r>
            </a:p>
          </p:txBody>
        </p:sp>
        <p:sp>
          <p:nvSpPr>
            <p:cNvPr id="14" name="Flowchart: Terminator 13">
              <a:extLst>
                <a:ext uri="{FF2B5EF4-FFF2-40B4-BE49-F238E27FC236}">
                  <a16:creationId xmlns:a16="http://schemas.microsoft.com/office/drawing/2014/main" id="{C3DC0E04-6184-4C40-8A67-B6F8CB746B9A}"/>
                </a:ext>
              </a:extLst>
            </p:cNvPr>
            <p:cNvSpPr/>
            <p:nvPr/>
          </p:nvSpPr>
          <p:spPr>
            <a:xfrm>
              <a:off x="782142" y="3299961"/>
              <a:ext cx="1918447" cy="905435"/>
            </a:xfrm>
            <a:prstGeom prst="flowChartTerminator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Global Data 2</a:t>
              </a:r>
            </a:p>
          </p:txBody>
        </p:sp>
        <p:sp>
          <p:nvSpPr>
            <p:cNvPr id="15" name="Flowchart: Terminator 14">
              <a:extLst>
                <a:ext uri="{FF2B5EF4-FFF2-40B4-BE49-F238E27FC236}">
                  <a16:creationId xmlns:a16="http://schemas.microsoft.com/office/drawing/2014/main" id="{B28877F7-1FA4-4D50-A080-B5CDFC0FD5CE}"/>
                </a:ext>
              </a:extLst>
            </p:cNvPr>
            <p:cNvSpPr/>
            <p:nvPr/>
          </p:nvSpPr>
          <p:spPr>
            <a:xfrm>
              <a:off x="782142" y="4296216"/>
              <a:ext cx="1918447" cy="905435"/>
            </a:xfrm>
            <a:prstGeom prst="flowChartTerminator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Global Data 3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FEE983-17EC-44AB-BA5B-00CBAE40AAC9}"/>
                </a:ext>
              </a:extLst>
            </p:cNvPr>
            <p:cNvGrpSpPr/>
            <p:nvPr/>
          </p:nvGrpSpPr>
          <p:grpSpPr>
            <a:xfrm>
              <a:off x="3417343" y="1588987"/>
              <a:ext cx="2070847" cy="1380223"/>
              <a:chOff x="3417343" y="1588987"/>
              <a:chExt cx="2070847" cy="1380223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58168C8-02E1-462E-BEC5-C1F463B83FEC}"/>
                  </a:ext>
                </a:extLst>
              </p:cNvPr>
              <p:cNvSpPr/>
              <p:nvPr/>
            </p:nvSpPr>
            <p:spPr>
              <a:xfrm rot="10800000">
                <a:off x="3417343" y="1588987"/>
                <a:ext cx="2070847" cy="1380223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600" err="1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D9CA63A-2D1F-48A2-87E9-AD4D3656C6F2}"/>
                  </a:ext>
                </a:extLst>
              </p:cNvPr>
              <p:cNvSpPr/>
              <p:nvPr/>
            </p:nvSpPr>
            <p:spPr>
              <a:xfrm>
                <a:off x="3587672" y="1741024"/>
                <a:ext cx="1730188" cy="45665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IN" sz="1600"/>
                  <a:t>Local Data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706C0D-7ED5-4B0E-B36F-6DF9C66764D2}"/>
                  </a:ext>
                </a:extLst>
              </p:cNvPr>
              <p:cNvSpPr/>
              <p:nvPr/>
            </p:nvSpPr>
            <p:spPr>
              <a:xfrm>
                <a:off x="3587672" y="2311697"/>
                <a:ext cx="1730188" cy="4566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IN" sz="1600"/>
                  <a:t>Function 1</a:t>
                </a:r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306A03-E913-4870-B4D1-0431F9A43F54}"/>
                </a:ext>
              </a:extLst>
            </p:cNvPr>
            <p:cNvSpPr/>
            <p:nvPr/>
          </p:nvSpPr>
          <p:spPr>
            <a:xfrm rot="10800000">
              <a:off x="3417343" y="3128402"/>
              <a:ext cx="2070847" cy="1380223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60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84D6C-46B9-4364-B62B-BC3752566B25}"/>
                </a:ext>
              </a:extLst>
            </p:cNvPr>
            <p:cNvSpPr/>
            <p:nvPr/>
          </p:nvSpPr>
          <p:spPr>
            <a:xfrm>
              <a:off x="3616355" y="3285795"/>
              <a:ext cx="1730188" cy="4566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Local 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4343F-6ACB-4F4E-8E0B-4907D88D54B8}"/>
                </a:ext>
              </a:extLst>
            </p:cNvPr>
            <p:cNvSpPr/>
            <p:nvPr/>
          </p:nvSpPr>
          <p:spPr>
            <a:xfrm>
              <a:off x="3616355" y="3889627"/>
              <a:ext cx="1730188" cy="4566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Function 2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D750AB4-AB9D-4C78-9FEE-F2AFB6025CEA}"/>
                </a:ext>
              </a:extLst>
            </p:cNvPr>
            <p:cNvSpPr/>
            <p:nvPr/>
          </p:nvSpPr>
          <p:spPr>
            <a:xfrm rot="10800000">
              <a:off x="3446026" y="4662829"/>
              <a:ext cx="2070847" cy="1380223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60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5995F3-69B9-4D0E-B3AF-0D184A494111}"/>
                </a:ext>
              </a:extLst>
            </p:cNvPr>
            <p:cNvSpPr/>
            <p:nvPr/>
          </p:nvSpPr>
          <p:spPr>
            <a:xfrm>
              <a:off x="3616355" y="4841761"/>
              <a:ext cx="1730188" cy="4566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Local Data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5D0F38-C8B4-4ACF-AD8C-6462A9A7F353}"/>
                </a:ext>
              </a:extLst>
            </p:cNvPr>
            <p:cNvSpPr/>
            <p:nvPr/>
          </p:nvSpPr>
          <p:spPr>
            <a:xfrm>
              <a:off x="3616355" y="5457261"/>
              <a:ext cx="1730188" cy="4566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Function 3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A48385-2A8B-4C8C-BAC5-154B31355CC0}"/>
                </a:ext>
              </a:extLst>
            </p:cNvPr>
            <p:cNvCxnSpPr>
              <a:cxnSpLocks/>
              <a:stCxn id="13" idx="3"/>
              <a:endCxn id="32" idx="3"/>
            </p:cNvCxnSpPr>
            <p:nvPr/>
          </p:nvCxnSpPr>
          <p:spPr>
            <a:xfrm flipV="1">
              <a:off x="2700589" y="2279098"/>
              <a:ext cx="716754" cy="474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A30BE2-FEEA-4742-819E-DE57CACB2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587" y="2365475"/>
              <a:ext cx="696901" cy="14027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B31B017-713F-4B3E-B200-C7C1D67F5D1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00589" y="2516492"/>
              <a:ext cx="696899" cy="22324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3E9E5C-07C1-4C10-A72F-CE02A19B9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589" y="3809548"/>
              <a:ext cx="716754" cy="9304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61DBD66-AD7F-4ADF-9121-C4F4A4F1662F}"/>
                </a:ext>
              </a:extLst>
            </p:cNvPr>
            <p:cNvCxnSpPr>
              <a:cxnSpLocks/>
              <a:stCxn id="15" idx="3"/>
              <a:endCxn id="20" idx="3"/>
            </p:cNvCxnSpPr>
            <p:nvPr/>
          </p:nvCxnSpPr>
          <p:spPr>
            <a:xfrm>
              <a:off x="2700589" y="4748934"/>
              <a:ext cx="745437" cy="6040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8F8C198-5D1F-49D4-9808-FA55F119F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589" y="3737342"/>
              <a:ext cx="696898" cy="4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CC1734A-5972-4DC7-930F-500EF4CAB030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2700589" y="3752679"/>
              <a:ext cx="696898" cy="1482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138100-0895-4721-97B1-AF8EEB9FED08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700589" y="2753887"/>
              <a:ext cx="696898" cy="9179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2F2A85-6D9D-4567-B11A-5C3C7AA6D939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700589" y="2753887"/>
              <a:ext cx="716752" cy="23874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544309-4991-4D08-98F5-36453DFC6E1A}"/>
              </a:ext>
            </a:extLst>
          </p:cNvPr>
          <p:cNvGrpSpPr/>
          <p:nvPr/>
        </p:nvGrpSpPr>
        <p:grpSpPr>
          <a:xfrm>
            <a:off x="6633208" y="1486412"/>
            <a:ext cx="4654493" cy="4649239"/>
            <a:chOff x="6204943" y="1393811"/>
            <a:chExt cx="4654493" cy="464923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88408E-67B5-42A9-A30F-9119127781EF}"/>
                </a:ext>
              </a:extLst>
            </p:cNvPr>
            <p:cNvSpPr/>
            <p:nvPr/>
          </p:nvSpPr>
          <p:spPr>
            <a:xfrm rot="10800000">
              <a:off x="6204943" y="3071027"/>
              <a:ext cx="2315524" cy="138022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600" err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6D5EEE-7078-460F-9D73-E7228A960F27}"/>
                </a:ext>
              </a:extLst>
            </p:cNvPr>
            <p:cNvSpPr/>
            <p:nvPr/>
          </p:nvSpPr>
          <p:spPr>
            <a:xfrm>
              <a:off x="6326113" y="3225402"/>
              <a:ext cx="865094" cy="107081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Data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F7D3737-C9A1-4981-A3C8-4F50C3F61C5B}"/>
                </a:ext>
              </a:extLst>
            </p:cNvPr>
            <p:cNvSpPr/>
            <p:nvPr/>
          </p:nvSpPr>
          <p:spPr>
            <a:xfrm>
              <a:off x="7266039" y="3206603"/>
              <a:ext cx="1181506" cy="107081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Functions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485342-F313-4507-B35B-B43F124A14D1}"/>
                </a:ext>
              </a:extLst>
            </p:cNvPr>
            <p:cNvSpPr/>
            <p:nvPr/>
          </p:nvSpPr>
          <p:spPr>
            <a:xfrm rot="10800000">
              <a:off x="8190270" y="4662827"/>
              <a:ext cx="2655235" cy="138022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600" err="1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CB3878-318C-443D-811D-FE306122CE73}"/>
                </a:ext>
              </a:extLst>
            </p:cNvPr>
            <p:cNvSpPr/>
            <p:nvPr/>
          </p:nvSpPr>
          <p:spPr>
            <a:xfrm>
              <a:off x="8311478" y="4799487"/>
              <a:ext cx="879024" cy="4566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Data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3686F0-B4A3-471F-A496-FC6376EC5C0C}"/>
                </a:ext>
              </a:extLst>
            </p:cNvPr>
            <p:cNvSpPr/>
            <p:nvPr/>
          </p:nvSpPr>
          <p:spPr>
            <a:xfrm>
              <a:off x="9268542" y="4858841"/>
              <a:ext cx="1406634" cy="101414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Functions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9B34A6-5237-4DB9-AFE0-6070B1A3A70D}"/>
                </a:ext>
              </a:extLst>
            </p:cNvPr>
            <p:cNvSpPr/>
            <p:nvPr/>
          </p:nvSpPr>
          <p:spPr>
            <a:xfrm rot="10800000">
              <a:off x="8788589" y="1393811"/>
              <a:ext cx="2070847" cy="138022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600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218672-C43F-4705-B1E3-E21C67A0EA90}"/>
                </a:ext>
              </a:extLst>
            </p:cNvPr>
            <p:cNvSpPr/>
            <p:nvPr/>
          </p:nvSpPr>
          <p:spPr>
            <a:xfrm>
              <a:off x="8958918" y="1603467"/>
              <a:ext cx="1730188" cy="4566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Data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8B3D5B-14FD-4B39-8356-22AB684E98BE}"/>
                </a:ext>
              </a:extLst>
            </p:cNvPr>
            <p:cNvSpPr/>
            <p:nvPr/>
          </p:nvSpPr>
          <p:spPr>
            <a:xfrm>
              <a:off x="8958918" y="2174140"/>
              <a:ext cx="1730188" cy="4566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 sz="1600"/>
                <a:t>Functions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2E5D3433-0855-4C01-9CFE-D92F0C7117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73532" y="4275828"/>
              <a:ext cx="1614636" cy="1265035"/>
            </a:xfrm>
            <a:prstGeom prst="bentConnector3">
              <a:avLst>
                <a:gd name="adj1" fmla="val 99934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F786ECE9-C6DD-44F1-BE19-AF4DF2DBC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3532" y="2396641"/>
              <a:ext cx="1285386" cy="811312"/>
            </a:xfrm>
            <a:prstGeom prst="bentConnector3">
              <a:avLst>
                <a:gd name="adj1" fmla="val 28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45FDFB-5610-4A9C-8461-AF2572D938E8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9971859" y="2616915"/>
              <a:ext cx="0" cy="22419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CC5B030-7769-4A5B-A123-CC98A94F59C7}"/>
              </a:ext>
            </a:extLst>
          </p:cNvPr>
          <p:cNvSpPr txBox="1"/>
          <p:nvPr/>
        </p:nvSpPr>
        <p:spPr>
          <a:xfrm>
            <a:off x="3345915" y="1179417"/>
            <a:ext cx="242889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A4BD05-45C7-4B09-82D7-D60203CD710F}"/>
              </a:ext>
            </a:extLst>
          </p:cNvPr>
          <p:cNvSpPr txBox="1"/>
          <p:nvPr/>
        </p:nvSpPr>
        <p:spPr>
          <a:xfrm>
            <a:off x="9037831" y="1067926"/>
            <a:ext cx="242889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>
                <a:ln>
                  <a:solidFill>
                    <a:sysClr val="windowText" lastClr="000000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Object Oriented</a:t>
            </a:r>
          </a:p>
        </p:txBody>
      </p:sp>
    </p:spTree>
    <p:extLst>
      <p:ext uri="{BB962C8B-B14F-4D97-AF65-F5344CB8AC3E}">
        <p14:creationId xmlns:p14="http://schemas.microsoft.com/office/powerpoint/2010/main" val="90596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337088A-27A3-41BA-9FD4-C1F50F1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DDF8EEDD-8179-4B3E-9796-AC8BA90DB4DE}"/>
              </a:ext>
            </a:extLst>
          </p:cNvPr>
          <p:cNvSpPr/>
          <p:nvPr/>
        </p:nvSpPr>
        <p:spPr>
          <a:xfrm>
            <a:off x="1842374" y="2164139"/>
            <a:ext cx="1931033" cy="1558212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/>
              <a:t>Object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BD58C6F2-5B66-4D96-BA7F-DAFC4709B33E}"/>
              </a:ext>
            </a:extLst>
          </p:cNvPr>
          <p:cNvSpPr/>
          <p:nvPr/>
        </p:nvSpPr>
        <p:spPr>
          <a:xfrm>
            <a:off x="4385388" y="1313149"/>
            <a:ext cx="1968760" cy="1366935"/>
          </a:xfrm>
          <a:prstGeom prst="clou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/>
              <a:t>Class</a:t>
            </a:r>
          </a:p>
        </p:txBody>
      </p:sp>
      <p:sp>
        <p:nvSpPr>
          <p:cNvPr id="50" name="Cloud 49">
            <a:extLst>
              <a:ext uri="{FF2B5EF4-FFF2-40B4-BE49-F238E27FC236}">
                <a16:creationId xmlns:a16="http://schemas.microsoft.com/office/drawing/2014/main" id="{575DCDB7-638A-4BE3-BAAA-E6E9FF0F166C}"/>
              </a:ext>
            </a:extLst>
          </p:cNvPr>
          <p:cNvSpPr/>
          <p:nvPr/>
        </p:nvSpPr>
        <p:spPr>
          <a:xfrm>
            <a:off x="6928854" y="1598566"/>
            <a:ext cx="2808514" cy="1707502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/>
              <a:t>Polymorphism</a:t>
            </a:r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3029EEA1-E793-450B-8CEF-02189578B54A}"/>
              </a:ext>
            </a:extLst>
          </p:cNvPr>
          <p:cNvSpPr/>
          <p:nvPr/>
        </p:nvSpPr>
        <p:spPr>
          <a:xfrm>
            <a:off x="2125777" y="4144360"/>
            <a:ext cx="2295331" cy="1558212"/>
          </a:xfrm>
          <a:prstGeom prst="clou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/>
              <a:t>Abstraction</a:t>
            </a:r>
          </a:p>
        </p:txBody>
      </p:sp>
      <p:sp>
        <p:nvSpPr>
          <p:cNvPr id="52" name="Cloud 51">
            <a:extLst>
              <a:ext uri="{FF2B5EF4-FFF2-40B4-BE49-F238E27FC236}">
                <a16:creationId xmlns:a16="http://schemas.microsoft.com/office/drawing/2014/main" id="{6836CA2C-40F2-438C-87E9-C8D42C67B9D9}"/>
              </a:ext>
            </a:extLst>
          </p:cNvPr>
          <p:cNvSpPr/>
          <p:nvPr/>
        </p:nvSpPr>
        <p:spPr>
          <a:xfrm>
            <a:off x="4850786" y="4828706"/>
            <a:ext cx="2878494" cy="1558212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/>
              <a:t>Encapsulation</a:t>
            </a:r>
          </a:p>
        </p:txBody>
      </p:sp>
      <p:sp>
        <p:nvSpPr>
          <p:cNvPr id="53" name="Cloud 52">
            <a:extLst>
              <a:ext uri="{FF2B5EF4-FFF2-40B4-BE49-F238E27FC236}">
                <a16:creationId xmlns:a16="http://schemas.microsoft.com/office/drawing/2014/main" id="{6AE01296-3FC2-4119-89C5-7419B5470D32}"/>
              </a:ext>
            </a:extLst>
          </p:cNvPr>
          <p:cNvSpPr/>
          <p:nvPr/>
        </p:nvSpPr>
        <p:spPr>
          <a:xfrm>
            <a:off x="7852228" y="3575942"/>
            <a:ext cx="2360645" cy="1707502"/>
          </a:xfrm>
          <a:prstGeom prst="clou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/>
              <a:t>Inheritance</a:t>
            </a:r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118108D3-4520-4617-BB13-12FD67664817}"/>
              </a:ext>
            </a:extLst>
          </p:cNvPr>
          <p:cNvSpPr/>
          <p:nvPr/>
        </p:nvSpPr>
        <p:spPr>
          <a:xfrm>
            <a:off x="4348113" y="2964388"/>
            <a:ext cx="2687216" cy="1401008"/>
          </a:xfrm>
          <a:prstGeom prst="cloud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Object Oriented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378225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Object is the </a:t>
            </a:r>
            <a:r>
              <a:rPr kumimoji="0" lang="en-IN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key element 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to understand </a:t>
            </a:r>
            <a:r>
              <a:rPr kumimoji="0" lang="en-IN" sz="18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object-oriented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 technology.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It is a </a:t>
            </a:r>
            <a:r>
              <a:rPr kumimoji="0" lang="en-IN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real-world entity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- What it is?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84396-DEDA-4C7C-B63E-2E785AF2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810" y="2868707"/>
            <a:ext cx="6948132" cy="2900870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55117ED7-AED2-4775-8DE0-87AC4E2A76FB}"/>
              </a:ext>
            </a:extLst>
          </p:cNvPr>
          <p:cNvSpPr/>
          <p:nvPr/>
        </p:nvSpPr>
        <p:spPr>
          <a:xfrm>
            <a:off x="1283602" y="2455131"/>
            <a:ext cx="2576327" cy="28806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/>
              <a:t>Real world Objects</a:t>
            </a:r>
          </a:p>
        </p:txBody>
      </p:sp>
      <p:pic>
        <p:nvPicPr>
          <p:cNvPr id="13" name="Picture 12" descr="Several woven native baskets laid on top of another">
            <a:extLst>
              <a:ext uri="{FF2B5EF4-FFF2-40B4-BE49-F238E27FC236}">
                <a16:creationId xmlns:a16="http://schemas.microsoft.com/office/drawing/2014/main" id="{25295DE9-F5E3-4530-9866-E2C571F9FD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t="14521" r="47129" b="19441"/>
          <a:stretch/>
        </p:blipFill>
        <p:spPr>
          <a:xfrm>
            <a:off x="2508043" y="4649184"/>
            <a:ext cx="1050328" cy="1078963"/>
          </a:xfrm>
          <a:prstGeom prst="flowChartConnector">
            <a:avLst/>
          </a:prstGeom>
        </p:spPr>
      </p:pic>
      <p:pic>
        <p:nvPicPr>
          <p:cNvPr id="14" name="Picture 13" descr="Red bag with sling on white background">
            <a:extLst>
              <a:ext uri="{FF2B5EF4-FFF2-40B4-BE49-F238E27FC236}">
                <a16:creationId xmlns:a16="http://schemas.microsoft.com/office/drawing/2014/main" id="{CF863D80-C6B4-4B89-BC94-1664F3DB63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53" y="3086261"/>
            <a:ext cx="1358192" cy="1455177"/>
          </a:xfrm>
          <a:prstGeom prst="flowChartConnector">
            <a:avLst/>
          </a:prstGeom>
        </p:spPr>
      </p:pic>
      <p:pic>
        <p:nvPicPr>
          <p:cNvPr id="15" name="Picture 14" descr="Vintage yellow TV on top of a wood plank with blue background">
            <a:extLst>
              <a:ext uri="{FF2B5EF4-FFF2-40B4-BE49-F238E27FC236}">
                <a16:creationId xmlns:a16="http://schemas.microsoft.com/office/drawing/2014/main" id="{509B2976-F5EC-49F6-B444-6D3C0A24E0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17938" r="25938" b="18043"/>
          <a:stretch/>
        </p:blipFill>
        <p:spPr>
          <a:xfrm>
            <a:off x="1101065" y="3165209"/>
            <a:ext cx="1358193" cy="1272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 descr="A black umbrella over a piggybank">
            <a:extLst>
              <a:ext uri="{FF2B5EF4-FFF2-40B4-BE49-F238E27FC236}">
                <a16:creationId xmlns:a16="http://schemas.microsoft.com/office/drawing/2014/main" id="{16CC30B3-34A3-4437-972F-519269C854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t="13276" r="13949" b="-1468"/>
          <a:stretch/>
        </p:blipFill>
        <p:spPr>
          <a:xfrm>
            <a:off x="1101065" y="4686405"/>
            <a:ext cx="1089211" cy="1065492"/>
          </a:xfrm>
          <a:prstGeom prst="flowChartConnector">
            <a:avLst/>
          </a:prstGeom>
        </p:spPr>
      </p:pic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9D1D1D52-37B0-4B18-AC7F-952970D42E98}"/>
              </a:ext>
            </a:extLst>
          </p:cNvPr>
          <p:cNvSpPr/>
          <p:nvPr/>
        </p:nvSpPr>
        <p:spPr>
          <a:xfrm>
            <a:off x="5143532" y="2228752"/>
            <a:ext cx="6008912" cy="394857"/>
          </a:xfrm>
          <a:prstGeom prst="bracketPair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</a:rPr>
              <a:t>Everything is an object in the real world</a:t>
            </a:r>
            <a:endParaRPr lang="en-IN" sz="2800">
              <a:ln w="57150">
                <a:solidFill>
                  <a:srgbClr val="6846C6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84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Real-world objects share </a:t>
            </a:r>
            <a:r>
              <a:rPr kumimoji="0" lang="en-US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three characteristics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: State, Behavior and Identity.</a:t>
            </a:r>
          </a:p>
          <a:p>
            <a:pPr marL="822325" lvl="4" indent="-285750"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 </a:t>
            </a: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state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of an object can be described as a set of attributes and their values. </a:t>
            </a:r>
          </a:p>
          <a:p>
            <a:pPr marL="822325" lvl="4" indent="-285750"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 </a:t>
            </a: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behaviour /operation/action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of an object refers to the changes that occur in its attributes over a period.</a:t>
            </a:r>
          </a:p>
          <a:p>
            <a:pPr marL="810895" lvl="4" indent="-274320"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Identity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is the name that identifies the object.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- What will it have?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AE46F9-86BB-411E-B406-9CD79D92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86" y="3240350"/>
            <a:ext cx="5130192" cy="29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E987C-3708-3717-24F5-96F12FACE1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197084-0170-4034-D35C-6CED2665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– Real Life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00042-E166-C9B4-EA3C-C1E0B0FB9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17CD7-695A-C2B1-C2D8-648F61BF2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C1CC25-8EBE-7732-6FB4-B4739BC1BF13}"/>
              </a:ext>
            </a:extLst>
          </p:cNvPr>
          <p:cNvSpPr/>
          <p:nvPr/>
        </p:nvSpPr>
        <p:spPr>
          <a:xfrm>
            <a:off x="1606322" y="2302116"/>
            <a:ext cx="1590337" cy="541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Object: Car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30EA28-4EAB-16D6-8B85-C2F2DE099E35}"/>
              </a:ext>
            </a:extLst>
          </p:cNvPr>
          <p:cNvGrpSpPr/>
          <p:nvPr/>
        </p:nvGrpSpPr>
        <p:grpSpPr>
          <a:xfrm>
            <a:off x="4342892" y="1235806"/>
            <a:ext cx="2232080" cy="2426178"/>
            <a:chOff x="4342892" y="1344666"/>
            <a:chExt cx="2232080" cy="24261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94F374-79C5-A96C-71E4-3B698C194A28}"/>
                </a:ext>
              </a:extLst>
            </p:cNvPr>
            <p:cNvSpPr/>
            <p:nvPr/>
          </p:nvSpPr>
          <p:spPr>
            <a:xfrm>
              <a:off x="4342892" y="1744479"/>
              <a:ext cx="2232080" cy="2026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Silver body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12 lakh rupees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45000 kms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Manual gear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Diesel engine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84CBBB-30FD-AFC0-1F82-D3F4243D93C4}"/>
                </a:ext>
              </a:extLst>
            </p:cNvPr>
            <p:cNvSpPr/>
            <p:nvPr/>
          </p:nvSpPr>
          <p:spPr>
            <a:xfrm>
              <a:off x="4342892" y="1344666"/>
              <a:ext cx="2232080" cy="40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State / Properties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C2BAAF-1615-5CD7-C12F-1ADC4E25EE31}"/>
              </a:ext>
            </a:extLst>
          </p:cNvPr>
          <p:cNvGrpSpPr/>
          <p:nvPr/>
        </p:nvGrpSpPr>
        <p:grpSpPr>
          <a:xfrm>
            <a:off x="4342893" y="3837390"/>
            <a:ext cx="2232080" cy="1771173"/>
            <a:chOff x="4342893" y="3837390"/>
            <a:chExt cx="2232080" cy="17711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68474A-6970-DE42-116E-EDC2EA414B25}"/>
                </a:ext>
              </a:extLst>
            </p:cNvPr>
            <p:cNvSpPr/>
            <p:nvPr/>
          </p:nvSpPr>
          <p:spPr>
            <a:xfrm>
              <a:off x="4342893" y="3837390"/>
              <a:ext cx="2232080" cy="3814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Behaviour / Action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AA3E8B-AB1E-3A0E-F536-075F57B0862D}"/>
                </a:ext>
              </a:extLst>
            </p:cNvPr>
            <p:cNvSpPr/>
            <p:nvPr/>
          </p:nvSpPr>
          <p:spPr>
            <a:xfrm>
              <a:off x="4342893" y="4218874"/>
              <a:ext cx="2232080" cy="1389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Acceleration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Gear Change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Slowing Down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Reversing</a:t>
              </a:r>
            </a:p>
          </p:txBody>
        </p:sp>
      </p:grpSp>
      <p:pic>
        <p:nvPicPr>
          <p:cNvPr id="1028" name="Picture 4" descr="Hyundai car PNG image transparent image download, size: 3023x1353px">
            <a:extLst>
              <a:ext uri="{FF2B5EF4-FFF2-40B4-BE49-F238E27FC236}">
                <a16:creationId xmlns:a16="http://schemas.microsoft.com/office/drawing/2014/main" id="{9281F520-C959-8D90-80F1-894251F9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2" y="2980817"/>
            <a:ext cx="2837658" cy="12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605276-D2A2-047E-99D5-9FCC5C09AF78}"/>
              </a:ext>
            </a:extLst>
          </p:cNvPr>
          <p:cNvSpPr/>
          <p:nvPr/>
        </p:nvSpPr>
        <p:spPr>
          <a:xfrm>
            <a:off x="4342892" y="5858184"/>
            <a:ext cx="4005945" cy="28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Identity: </a:t>
            </a:r>
            <a:r>
              <a:rPr lang="en-US" sz="1400" b="1">
                <a:solidFill>
                  <a:schemeClr val="tx1"/>
                </a:solidFill>
              </a:rPr>
              <a:t>It is a Hyundai Verna</a:t>
            </a:r>
            <a:endParaRPr lang="en-US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C24A38-2D17-7851-A582-FAB145A5B007}"/>
              </a:ext>
            </a:extLst>
          </p:cNvPr>
          <p:cNvGrpSpPr/>
          <p:nvPr/>
        </p:nvGrpSpPr>
        <p:grpSpPr>
          <a:xfrm>
            <a:off x="7347349" y="1255669"/>
            <a:ext cx="3135594" cy="2426178"/>
            <a:chOff x="4342892" y="1344666"/>
            <a:chExt cx="2232080" cy="242617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A0560B-2ED5-E022-1EC4-F1F7EFA86321}"/>
                </a:ext>
              </a:extLst>
            </p:cNvPr>
            <p:cNvSpPr/>
            <p:nvPr/>
          </p:nvSpPr>
          <p:spPr>
            <a:xfrm>
              <a:off x="4342892" y="1744479"/>
              <a:ext cx="2232080" cy="2026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color=“silver” 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price=“12 lakh rupees”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mileage=“45000 kms”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transmission=“manual gear”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 err="1">
                  <a:solidFill>
                    <a:schemeClr val="accent2">
                      <a:lumMod val="75000"/>
                    </a:schemeClr>
                  </a:solidFill>
                </a:rPr>
                <a:t>engine_type</a:t>
              </a: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=“diesel engine”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3BB9BC-A421-FF01-83B6-48A123A17941}"/>
                </a:ext>
              </a:extLst>
            </p:cNvPr>
            <p:cNvSpPr/>
            <p:nvPr/>
          </p:nvSpPr>
          <p:spPr>
            <a:xfrm>
              <a:off x="4342892" y="1344666"/>
              <a:ext cx="2232080" cy="40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Representation of State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E9724F-CDDD-3466-84FA-C60C8817CC31}"/>
              </a:ext>
            </a:extLst>
          </p:cNvPr>
          <p:cNvGrpSpPr/>
          <p:nvPr/>
        </p:nvGrpSpPr>
        <p:grpSpPr>
          <a:xfrm>
            <a:off x="7347349" y="3837390"/>
            <a:ext cx="3135594" cy="1771173"/>
            <a:chOff x="4342893" y="3837390"/>
            <a:chExt cx="2232080" cy="17711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4CC370-11D6-21D7-3CB4-5CEE14FD65CD}"/>
                </a:ext>
              </a:extLst>
            </p:cNvPr>
            <p:cNvSpPr/>
            <p:nvPr/>
          </p:nvSpPr>
          <p:spPr>
            <a:xfrm>
              <a:off x="4342893" y="3837390"/>
              <a:ext cx="2232080" cy="3814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Representation of Behaviour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BE4056-EB9D-996D-DEF6-BC024CC923D8}"/>
                </a:ext>
              </a:extLst>
            </p:cNvPr>
            <p:cNvSpPr/>
            <p:nvPr/>
          </p:nvSpPr>
          <p:spPr>
            <a:xfrm>
              <a:off x="4342893" y="4218874"/>
              <a:ext cx="2232080" cy="1389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acceleration()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 err="1">
                  <a:solidFill>
                    <a:schemeClr val="accent2">
                      <a:lumMod val="75000"/>
                    </a:schemeClr>
                  </a:solidFill>
                </a:rPr>
                <a:t>gear_change</a:t>
              </a: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()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 err="1">
                  <a:solidFill>
                    <a:schemeClr val="accent2">
                      <a:lumMod val="75000"/>
                    </a:schemeClr>
                  </a:solidFill>
                </a:rPr>
                <a:t>slowing_down</a:t>
              </a: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()</a:t>
              </a:r>
            </a:p>
            <a:p>
              <a:pPr algn="ctr">
                <a:lnSpc>
                  <a:spcPct val="200000"/>
                </a:lnSpc>
              </a:pP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reversing()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353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7248A7-167F-718C-C9CF-65D11D740E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944A04-EDD9-F302-E1FF-1BE3D3D83150}"/>
              </a:ext>
            </a:extLst>
          </p:cNvPr>
          <p:cNvSpPr/>
          <p:nvPr/>
        </p:nvSpPr>
        <p:spPr>
          <a:xfrm>
            <a:off x="4603698" y="1156607"/>
            <a:ext cx="7148369" cy="4544786"/>
          </a:xfrm>
          <a:prstGeom prst="rect">
            <a:avLst/>
          </a:prstGeom>
          <a:noFill/>
          <a:ln w="31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CF4452"/>
                </a:solidFill>
                <a:effectLst/>
                <a:uLnTx/>
                <a:uFillTx/>
                <a:latin typeface="Cooper Black" panose="0208090404030B020404" pitchFamily="18" charset="0"/>
                <a:cs typeface="Segoe UI" panose="020B0502040204020203" pitchFamily="34" charset="0"/>
              </a:rPr>
              <a:t>Module 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CF4452"/>
              </a:solidFill>
              <a:effectLst/>
              <a:uLnTx/>
              <a:uFillTx/>
              <a:latin typeface="Kristen ITC" panose="03050502040202030202" pitchFamily="66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1200" cap="none" spc="0" normalizeH="0" baseline="0" noProof="0">
                <a:ln>
                  <a:noFill/>
                </a:ln>
                <a:solidFill>
                  <a:srgbClr val="351661"/>
                </a:solidFill>
                <a:effectLst/>
                <a:uLnTx/>
                <a:uFillTx/>
                <a:latin typeface="Goudy Old Style" panose="02020502050305020303" pitchFamily="18" charset="0"/>
                <a:cs typeface="Segoe UI" panose="020B0502040204020203" pitchFamily="34" charset="0"/>
              </a:rPr>
              <a:t>Java Software Development: Effective Problem Solving</a:t>
            </a:r>
          </a:p>
        </p:txBody>
      </p:sp>
      <p:pic>
        <p:nvPicPr>
          <p:cNvPr id="2052" name="Picture 4" descr="Preparation and success symbol. Wooden blocks with words Preparation is the  key to success on on a beautiful white background, copy space. Businessman  hand. Business, preparation and success concept. Stock Photo |">
            <a:extLst>
              <a:ext uri="{FF2B5EF4-FFF2-40B4-BE49-F238E27FC236}">
                <a16:creationId xmlns:a16="http://schemas.microsoft.com/office/drawing/2014/main" id="{241C3EBF-2CF9-38B3-1AC8-E7AB6F7AB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r="31650" b="11111"/>
          <a:stretch/>
        </p:blipFill>
        <p:spPr bwMode="auto">
          <a:xfrm>
            <a:off x="0" y="0"/>
            <a:ext cx="43021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99929-7F3D-880C-764B-BDD36DEC0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762046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Class is a </a:t>
            </a: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group of objects with similar properties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, common </a:t>
            </a: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behaviour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, common </a:t>
            </a: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relationships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with other objects, and common </a:t>
            </a:r>
            <a:r>
              <a:rPr kumimoji="0" lang="en-IN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semantics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A class is the </a:t>
            </a:r>
            <a:r>
              <a:rPr kumimoji="0" lang="en-IN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template / blueprint 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from which individual objects are created. </a:t>
            </a: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1B0DE-8CA6-4D5C-8204-56297F3E96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67" y="4295317"/>
            <a:ext cx="1614290" cy="1889669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BE826A04-C644-4746-9A56-2086D236D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73" y="4074515"/>
            <a:ext cx="2416105" cy="1295033"/>
          </a:xfrm>
          <a:prstGeom prst="rect">
            <a:avLst/>
          </a:prstGeom>
        </p:spPr>
      </p:pic>
      <p:pic>
        <p:nvPicPr>
          <p:cNvPr id="10" name="Picture 9" descr="A close-up of a pen&#10;&#10;Description automatically generated with medium confidence">
            <a:extLst>
              <a:ext uri="{FF2B5EF4-FFF2-40B4-BE49-F238E27FC236}">
                <a16:creationId xmlns:a16="http://schemas.microsoft.com/office/drawing/2014/main" id="{6C56F278-1540-4A68-B557-9FC6A8656F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18" y="4295317"/>
            <a:ext cx="1819660" cy="1274067"/>
          </a:xfrm>
          <a:prstGeom prst="rect">
            <a:avLst/>
          </a:prstGeom>
        </p:spPr>
      </p:pic>
      <p:pic>
        <p:nvPicPr>
          <p:cNvPr id="11" name="Picture 10" descr="A picture containing stationary, writing implement, pen&#10;&#10;Description automatically generated">
            <a:extLst>
              <a:ext uri="{FF2B5EF4-FFF2-40B4-BE49-F238E27FC236}">
                <a16:creationId xmlns:a16="http://schemas.microsoft.com/office/drawing/2014/main" id="{BA6403D8-F837-4F21-ABB2-0CA6462427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2" t="5239" r="39884" b="20012"/>
          <a:stretch/>
        </p:blipFill>
        <p:spPr>
          <a:xfrm rot="3844932">
            <a:off x="2485827" y="3327112"/>
            <a:ext cx="751535" cy="29576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55D34C8-9E86-4D02-8BAC-E4CC367414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19068" r="70272" b="14265"/>
          <a:stretch/>
        </p:blipFill>
        <p:spPr>
          <a:xfrm rot="5400000">
            <a:off x="4895302" y="1041910"/>
            <a:ext cx="10888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E987C-3708-3717-24F5-96F12FACE1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197084-0170-4034-D35C-6CED2665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– Real Life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00042-E166-C9B4-EA3C-C1E0B0FB9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17CD7-695A-C2B1-C2D8-648F61BF2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C1CC25-8EBE-7732-6FB4-B4739BC1BF13}"/>
              </a:ext>
            </a:extLst>
          </p:cNvPr>
          <p:cNvSpPr/>
          <p:nvPr/>
        </p:nvSpPr>
        <p:spPr>
          <a:xfrm>
            <a:off x="1479855" y="1343940"/>
            <a:ext cx="2286000" cy="378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Class Car</a:t>
            </a:r>
          </a:p>
        </p:txBody>
      </p:sp>
      <p:pic>
        <p:nvPicPr>
          <p:cNvPr id="3074" name="Picture 2" descr="Blueprint Car Images – Browse 27,978 Stock Photos, Vectors, and Video |  Adobe Stock">
            <a:extLst>
              <a:ext uri="{FF2B5EF4-FFF2-40B4-BE49-F238E27FC236}">
                <a16:creationId xmlns:a16="http://schemas.microsoft.com/office/drawing/2014/main" id="{52C84927-1134-687A-ACF8-108FFFDC1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8911" r="5592" b="13630"/>
          <a:stretch/>
        </p:blipFill>
        <p:spPr bwMode="auto">
          <a:xfrm>
            <a:off x="1047388" y="1820154"/>
            <a:ext cx="4362812" cy="26950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14FCEE0-9687-8228-1ADD-0F0950FAB22D}"/>
              </a:ext>
            </a:extLst>
          </p:cNvPr>
          <p:cNvGrpSpPr/>
          <p:nvPr/>
        </p:nvGrpSpPr>
        <p:grpSpPr>
          <a:xfrm>
            <a:off x="5410200" y="1368651"/>
            <a:ext cx="6074733" cy="4568841"/>
            <a:chOff x="5410200" y="1368651"/>
            <a:chExt cx="6074733" cy="4568841"/>
          </a:xfrm>
        </p:grpSpPr>
        <p:pic>
          <p:nvPicPr>
            <p:cNvPr id="1028" name="Picture 4" descr="Hyundai car PNG image transparent image download, size: 3023x1353px">
              <a:extLst>
                <a:ext uri="{FF2B5EF4-FFF2-40B4-BE49-F238E27FC236}">
                  <a16:creationId xmlns:a16="http://schemas.microsoft.com/office/drawing/2014/main" id="{9281F520-C959-8D90-80F1-894251F93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680766" y="3116616"/>
              <a:ext cx="2804167" cy="1254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AUDI PNG car image transparent image download, size: 1280x960px">
              <a:extLst>
                <a:ext uri="{FF2B5EF4-FFF2-40B4-BE49-F238E27FC236}">
                  <a16:creationId xmlns:a16="http://schemas.microsoft.com/office/drawing/2014/main" id="{8B6BFAB5-12CF-21E4-9386-5BEC650AA7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" t="21134" r="3452" b="17460"/>
            <a:stretch/>
          </p:blipFill>
          <p:spPr bwMode="auto">
            <a:xfrm>
              <a:off x="8575386" y="4523460"/>
              <a:ext cx="2909547" cy="141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C0AD29-E641-67EB-485B-EE29E61D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90" t="7521" r="5239" b="5296"/>
            <a:stretch/>
          </p:blipFill>
          <p:spPr>
            <a:xfrm>
              <a:off x="8697002" y="1368651"/>
              <a:ext cx="2787931" cy="168084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1F5621-9931-CB57-9D1B-C516B0AA0D22}"/>
                </a:ext>
              </a:extLst>
            </p:cNvPr>
            <p:cNvGrpSpPr/>
            <p:nvPr/>
          </p:nvGrpSpPr>
          <p:grpSpPr>
            <a:xfrm>
              <a:off x="5410200" y="2209071"/>
              <a:ext cx="3286802" cy="3021405"/>
              <a:chOff x="5410200" y="2209071"/>
              <a:chExt cx="3286802" cy="3021405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D6A2D18-D046-1FAF-725F-95246F3B6D38}"/>
                  </a:ext>
                </a:extLst>
              </p:cNvPr>
              <p:cNvCxnSpPr>
                <a:stCxn id="3074" idx="3"/>
                <a:endCxn id="12" idx="1"/>
              </p:cNvCxnSpPr>
              <p:nvPr/>
            </p:nvCxnSpPr>
            <p:spPr>
              <a:xfrm flipV="1">
                <a:off x="5410200" y="2209071"/>
                <a:ext cx="3286802" cy="9585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44DA4B5-DFF2-AC4E-4F12-29078D50EE91}"/>
                  </a:ext>
                </a:extLst>
              </p:cNvPr>
              <p:cNvCxnSpPr>
                <a:cxnSpLocks/>
                <a:stCxn id="3074" idx="3"/>
                <a:endCxn id="1028" idx="3"/>
              </p:cNvCxnSpPr>
              <p:nvPr/>
            </p:nvCxnSpPr>
            <p:spPr>
              <a:xfrm>
                <a:off x="5410200" y="3167656"/>
                <a:ext cx="3270566" cy="57642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0A8DA5B-12EE-392A-7AFB-923FE4413EAA}"/>
                  </a:ext>
                </a:extLst>
              </p:cNvPr>
              <p:cNvCxnSpPr>
                <a:cxnSpLocks/>
                <a:stCxn id="3074" idx="3"/>
                <a:endCxn id="2" idx="1"/>
              </p:cNvCxnSpPr>
              <p:nvPr/>
            </p:nvCxnSpPr>
            <p:spPr>
              <a:xfrm>
                <a:off x="5410200" y="3167656"/>
                <a:ext cx="3165186" cy="206282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209A27A-B4EC-743E-F1E5-E49EB31D727D}"/>
              </a:ext>
            </a:extLst>
          </p:cNvPr>
          <p:cNvSpPr/>
          <p:nvPr/>
        </p:nvSpPr>
        <p:spPr>
          <a:xfrm>
            <a:off x="1047388" y="4592770"/>
            <a:ext cx="6670583" cy="1503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800" b="1" kern="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class is like a blueprint for creating cars. It defines what features and behaviors a car can have. E.g., class specifies that every car should have </a:t>
            </a:r>
            <a:r>
              <a:rPr lang="en-US" sz="1800" b="1" kern="10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attributes like color, brand, wheels</a:t>
            </a:r>
            <a:r>
              <a:rPr lang="en-US" sz="1800" b="1" kern="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en-US" sz="1800" b="1" kern="10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behaviors like start, accelerate, stop</a:t>
            </a:r>
            <a:r>
              <a:rPr lang="en-US" sz="1800" b="1" kern="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It is a </a:t>
            </a:r>
            <a:r>
              <a:rPr lang="en-US" sz="1800" b="1" kern="10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 of individual cars with similar properties and actions</a:t>
            </a:r>
            <a:r>
              <a:rPr lang="en-US" sz="1800" b="1" kern="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5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379" y="477219"/>
            <a:ext cx="10922400" cy="381484"/>
          </a:xfrm>
        </p:spPr>
        <p:txBody>
          <a:bodyPr/>
          <a:lstStyle/>
          <a:p>
            <a:r>
              <a:rPr lang="en-US"/>
              <a:t>Object and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45AC8BC-3390-4B6A-A717-EFEAE37B1601}"/>
              </a:ext>
            </a:extLst>
          </p:cNvPr>
          <p:cNvSpPr txBox="1">
            <a:spLocks/>
          </p:cNvSpPr>
          <p:nvPr/>
        </p:nvSpPr>
        <p:spPr>
          <a:xfrm>
            <a:off x="982663" y="296545"/>
            <a:ext cx="10922000" cy="371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Object Oriented Programming</a:t>
            </a:r>
            <a:endParaRPr lang="en-IN"/>
          </a:p>
          <a:p>
            <a:endParaRPr lang="en-IN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F0BF3A-CDA4-4346-B83D-523B9F2739BC}"/>
              </a:ext>
            </a:extLst>
          </p:cNvPr>
          <p:cNvSpPr txBox="1">
            <a:spLocks/>
          </p:cNvSpPr>
          <p:nvPr/>
        </p:nvSpPr>
        <p:spPr>
          <a:xfrm>
            <a:off x="5478463" y="609116"/>
            <a:ext cx="1912937" cy="381484"/>
          </a:xfrm>
          <a:prstGeom prst="flowChartAlternateProcess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Objects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0812212-4AA4-4653-8611-2E3FE2809CCF}"/>
              </a:ext>
            </a:extLst>
          </p:cNvPr>
          <p:cNvSpPr txBox="1">
            <a:spLocks/>
          </p:cNvSpPr>
          <p:nvPr/>
        </p:nvSpPr>
        <p:spPr>
          <a:xfrm>
            <a:off x="2681542" y="1591157"/>
            <a:ext cx="2320278" cy="381484"/>
          </a:xfrm>
          <a:prstGeom prst="flowChartAlternateProcess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Class – Car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56FA36C5-E070-4C18-A456-7F054C504375}"/>
              </a:ext>
            </a:extLst>
          </p:cNvPr>
          <p:cNvSpPr txBox="1">
            <a:spLocks/>
          </p:cNvSpPr>
          <p:nvPr/>
        </p:nvSpPr>
        <p:spPr>
          <a:xfrm>
            <a:off x="824656" y="1976305"/>
            <a:ext cx="1746101" cy="367875"/>
          </a:xfrm>
          <a:prstGeom prst="flowChartAlternateProcess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States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6EB6A0E-C926-4675-935C-FE4EE5239151}"/>
              </a:ext>
            </a:extLst>
          </p:cNvPr>
          <p:cNvSpPr txBox="1">
            <a:spLocks/>
          </p:cNvSpPr>
          <p:nvPr/>
        </p:nvSpPr>
        <p:spPr>
          <a:xfrm>
            <a:off x="824656" y="4554748"/>
            <a:ext cx="1746101" cy="367875"/>
          </a:xfrm>
          <a:prstGeom prst="flowChartAlternateProcess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Behaviors</a:t>
            </a:r>
            <a:endParaRPr lang="en-IN" sz="16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9E86A9-6B4A-4DEE-88A7-53E5FC9AAAB4}"/>
              </a:ext>
            </a:extLst>
          </p:cNvPr>
          <p:cNvSpPr txBox="1"/>
          <p:nvPr/>
        </p:nvSpPr>
        <p:spPr>
          <a:xfrm>
            <a:off x="813979" y="2564609"/>
            <a:ext cx="1560383" cy="1796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C00000"/>
                </a:solidFill>
              </a:rPr>
              <a:t>Color</a:t>
            </a:r>
          </a:p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C00000"/>
                </a:solidFill>
              </a:rPr>
              <a:t>Transmission</a:t>
            </a:r>
          </a:p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C00000"/>
                </a:solidFill>
              </a:rPr>
              <a:t>Brand</a:t>
            </a:r>
          </a:p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C00000"/>
                </a:solidFill>
              </a:rPr>
              <a:t>Mileage</a:t>
            </a:r>
          </a:p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C00000"/>
                </a:solidFill>
              </a:rPr>
              <a:t>Fuel Type</a:t>
            </a:r>
            <a:endParaRPr lang="en-IN" sz="1600" b="1" err="1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A600CE-370C-44BF-9D81-79B8F67B57F3}"/>
              </a:ext>
            </a:extLst>
          </p:cNvPr>
          <p:cNvSpPr txBox="1"/>
          <p:nvPr/>
        </p:nvSpPr>
        <p:spPr>
          <a:xfrm>
            <a:off x="824656" y="5075513"/>
            <a:ext cx="1473002" cy="10582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Accelerate</a:t>
            </a:r>
          </a:p>
          <a:p>
            <a:pPr>
              <a:lnSpc>
                <a:spcPct val="150000"/>
              </a:lnSpc>
            </a:pPr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Reverse</a:t>
            </a:r>
          </a:p>
          <a:p>
            <a:pPr>
              <a:lnSpc>
                <a:spcPct val="150000"/>
              </a:lnSpc>
            </a:pPr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Park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B76AF6-7DD0-4A4E-8540-A8E29A222A42}"/>
              </a:ext>
            </a:extLst>
          </p:cNvPr>
          <p:cNvSpPr txBox="1"/>
          <p:nvPr/>
        </p:nvSpPr>
        <p:spPr>
          <a:xfrm>
            <a:off x="7924800" y="966124"/>
            <a:ext cx="2235197" cy="13476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Color: Silver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Transmission: Manual 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Brand: Hyundai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Mileage: 45, 000 kms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Fuel Type: Diesel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A299A-5F78-4BF6-B908-B947B9784222}"/>
              </a:ext>
            </a:extLst>
          </p:cNvPr>
          <p:cNvSpPr txBox="1"/>
          <p:nvPr/>
        </p:nvSpPr>
        <p:spPr>
          <a:xfrm>
            <a:off x="7942153" y="2819400"/>
            <a:ext cx="2131689" cy="13476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Color: Red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Transmission: Automatic 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Brand: Audi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Mileage: 47, 500 kms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Fuel Type: Electric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9DD0A-0992-408B-9AA6-2BA66984255F}"/>
              </a:ext>
            </a:extLst>
          </p:cNvPr>
          <p:cNvSpPr txBox="1"/>
          <p:nvPr/>
        </p:nvSpPr>
        <p:spPr>
          <a:xfrm>
            <a:off x="7924800" y="4681922"/>
            <a:ext cx="1995160" cy="13476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Color: Orange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Transmission: Manual 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Brand: Tata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Mileage: 35, 800 kms</a:t>
            </a:r>
          </a:p>
          <a:p>
            <a:pPr algn="just">
              <a:lnSpc>
                <a:spcPct val="150000"/>
              </a:lnSpc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</a:rPr>
              <a:t>Fuel Type: Petrol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6B51DA-8EAB-44A8-9A19-F6504305785B}"/>
              </a:ext>
            </a:extLst>
          </p:cNvPr>
          <p:cNvSpPr txBox="1"/>
          <p:nvPr/>
        </p:nvSpPr>
        <p:spPr>
          <a:xfrm>
            <a:off x="10159996" y="1121337"/>
            <a:ext cx="1912937" cy="1070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A silver Hyundai car with manual gear, diesel fuel type, and 45,000 kms mileage.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3794F3-C662-4659-B96C-BA47897F3B0B}"/>
              </a:ext>
            </a:extLst>
          </p:cNvPr>
          <p:cNvSpPr txBox="1"/>
          <p:nvPr/>
        </p:nvSpPr>
        <p:spPr>
          <a:xfrm>
            <a:off x="10159996" y="2831361"/>
            <a:ext cx="1854053" cy="13476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12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/>
              <a:t>A red Audi with automatic gear, 47,500 kms mileage, and electric fuel type.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F7F50-E2D3-4BE3-AB63-41CF9F66E74E}"/>
              </a:ext>
            </a:extLst>
          </p:cNvPr>
          <p:cNvSpPr txBox="1"/>
          <p:nvPr/>
        </p:nvSpPr>
        <p:spPr>
          <a:xfrm>
            <a:off x="10086961" y="4683570"/>
            <a:ext cx="1817702" cy="13476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12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/>
              <a:t>An orange Tata car with manual transmission, petrol fuel type, and 35,800 kms mileage.</a:t>
            </a:r>
          </a:p>
        </p:txBody>
      </p:sp>
      <p:pic>
        <p:nvPicPr>
          <p:cNvPr id="8194" name="Picture 2" descr="Rolls-Royce Ghost Wallpaper 4K, White, 2020, White background, 5K">
            <a:extLst>
              <a:ext uri="{FF2B5EF4-FFF2-40B4-BE49-F238E27FC236}">
                <a16:creationId xmlns:a16="http://schemas.microsoft.com/office/drawing/2014/main" id="{7AEDB71C-F206-23A9-AA43-1C3A272E1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t="14445" r="12963" b="13333"/>
          <a:stretch/>
        </p:blipFill>
        <p:spPr bwMode="auto">
          <a:xfrm>
            <a:off x="2858264" y="2251313"/>
            <a:ext cx="1928629" cy="359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FAACD3-E855-43BB-9282-3E4B4F375187}"/>
              </a:ext>
            </a:extLst>
          </p:cNvPr>
          <p:cNvCxnSpPr/>
          <p:nvPr/>
        </p:nvCxnSpPr>
        <p:spPr>
          <a:xfrm>
            <a:off x="2416628" y="2502981"/>
            <a:ext cx="0" cy="19639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B29DA-8ED8-4FCE-B38C-84F8EE407B21}"/>
              </a:ext>
            </a:extLst>
          </p:cNvPr>
          <p:cNvCxnSpPr>
            <a:cxnSpLocks/>
          </p:cNvCxnSpPr>
          <p:nvPr/>
        </p:nvCxnSpPr>
        <p:spPr>
          <a:xfrm>
            <a:off x="2406236" y="3505200"/>
            <a:ext cx="5873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D88A24-9636-422B-B3AC-2743A3B35266}"/>
              </a:ext>
            </a:extLst>
          </p:cNvPr>
          <p:cNvCxnSpPr/>
          <p:nvPr/>
        </p:nvCxnSpPr>
        <p:spPr>
          <a:xfrm>
            <a:off x="2394858" y="5075513"/>
            <a:ext cx="0" cy="8680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564365-F89C-4BF7-9FFD-02EF18314D61}"/>
              </a:ext>
            </a:extLst>
          </p:cNvPr>
          <p:cNvCxnSpPr>
            <a:cxnSpLocks/>
          </p:cNvCxnSpPr>
          <p:nvPr/>
        </p:nvCxnSpPr>
        <p:spPr>
          <a:xfrm>
            <a:off x="2394858" y="5486400"/>
            <a:ext cx="598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B34A571-0AB3-402C-83E6-39699291260A}"/>
              </a:ext>
            </a:extLst>
          </p:cNvPr>
          <p:cNvSpPr/>
          <p:nvPr/>
        </p:nvSpPr>
        <p:spPr>
          <a:xfrm>
            <a:off x="5290902" y="1080655"/>
            <a:ext cx="2414907" cy="522133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err="1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06D609-0642-4840-B5A5-E432F5536797}"/>
              </a:ext>
            </a:extLst>
          </p:cNvPr>
          <p:cNvCxnSpPr>
            <a:cxnSpLocks/>
          </p:cNvCxnSpPr>
          <p:nvPr/>
        </p:nvCxnSpPr>
        <p:spPr>
          <a:xfrm>
            <a:off x="4888705" y="3691323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FA680E-8874-4B96-B8B1-A72E4FEDFED1}"/>
              </a:ext>
            </a:extLst>
          </p:cNvPr>
          <p:cNvCxnSpPr>
            <a:cxnSpLocks/>
          </p:cNvCxnSpPr>
          <p:nvPr/>
        </p:nvCxnSpPr>
        <p:spPr>
          <a:xfrm>
            <a:off x="7620000" y="1828800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A49F90-02EA-4F3F-A2D9-0BBC9D55A2E8}"/>
              </a:ext>
            </a:extLst>
          </p:cNvPr>
          <p:cNvCxnSpPr>
            <a:cxnSpLocks/>
          </p:cNvCxnSpPr>
          <p:nvPr/>
        </p:nvCxnSpPr>
        <p:spPr>
          <a:xfrm>
            <a:off x="7620000" y="3691323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9B81AB-4142-42CE-8316-AFB1250471E5}"/>
              </a:ext>
            </a:extLst>
          </p:cNvPr>
          <p:cNvCxnSpPr>
            <a:cxnSpLocks/>
          </p:cNvCxnSpPr>
          <p:nvPr/>
        </p:nvCxnSpPr>
        <p:spPr>
          <a:xfrm>
            <a:off x="7644604" y="5410200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8B47BE9-5B12-4A80-98A2-1B3A575B1511}"/>
              </a:ext>
            </a:extLst>
          </p:cNvPr>
          <p:cNvSpPr/>
          <p:nvPr/>
        </p:nvSpPr>
        <p:spPr>
          <a:xfrm>
            <a:off x="624142" y="1064160"/>
            <a:ext cx="4447769" cy="522133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err="1"/>
          </a:p>
        </p:txBody>
      </p:sp>
      <p:pic>
        <p:nvPicPr>
          <p:cNvPr id="12" name="Picture 4" descr="Hyundai car PNG image transparent image download, size: 3023x1353px">
            <a:extLst>
              <a:ext uri="{FF2B5EF4-FFF2-40B4-BE49-F238E27FC236}">
                <a16:creationId xmlns:a16="http://schemas.microsoft.com/office/drawing/2014/main" id="{DB6226A4-61CB-81D0-F59C-BCE5F572C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98" y="1402839"/>
            <a:ext cx="2198883" cy="98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UDI PNG car image transparent image download, size: 1280x960px">
            <a:extLst>
              <a:ext uri="{FF2B5EF4-FFF2-40B4-BE49-F238E27FC236}">
                <a16:creationId xmlns:a16="http://schemas.microsoft.com/office/drawing/2014/main" id="{3D869F04-642F-D39B-EC40-EBC37DE3A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21134" r="3452" b="17460"/>
          <a:stretch/>
        </p:blipFill>
        <p:spPr bwMode="auto">
          <a:xfrm flipH="1">
            <a:off x="5446724" y="3128760"/>
            <a:ext cx="2055103" cy="9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8F17F6-65AE-0520-8837-655F56BB59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90" t="7521" r="5239" b="5296"/>
          <a:stretch/>
        </p:blipFill>
        <p:spPr>
          <a:xfrm flipH="1">
            <a:off x="5416111" y="4822157"/>
            <a:ext cx="2120460" cy="12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5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13E63-9AFF-B522-5D92-3C8349706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193173-DA98-1A96-6380-F66133CB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– Instance of a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CE547-C187-BA93-0CEB-1AF87490C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945EF-DD38-B959-CA68-F66F36DB3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4C2861-1ECD-644D-62C4-55EDEF3DBA17}"/>
              </a:ext>
            </a:extLst>
          </p:cNvPr>
          <p:cNvGrpSpPr/>
          <p:nvPr/>
        </p:nvGrpSpPr>
        <p:grpSpPr>
          <a:xfrm>
            <a:off x="9840689" y="1514931"/>
            <a:ext cx="1968150" cy="4440916"/>
            <a:chOff x="9840689" y="1460276"/>
            <a:chExt cx="1968150" cy="444091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3BBEE3-E44D-4C86-9E04-855B14914F32}"/>
                </a:ext>
              </a:extLst>
            </p:cNvPr>
            <p:cNvSpPr/>
            <p:nvPr/>
          </p:nvSpPr>
          <p:spPr>
            <a:xfrm>
              <a:off x="10460381" y="5528809"/>
              <a:ext cx="752702" cy="3723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>
                  <a:solidFill>
                    <a:schemeClr val="tx1"/>
                  </a:solidFill>
                </a:rPr>
                <a:t>CAR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44D9A5-2B83-0FA9-B602-8CDCC581D037}"/>
                </a:ext>
              </a:extLst>
            </p:cNvPr>
            <p:cNvGrpSpPr/>
            <p:nvPr/>
          </p:nvGrpSpPr>
          <p:grpSpPr>
            <a:xfrm>
              <a:off x="9840689" y="1460276"/>
              <a:ext cx="1968150" cy="3948336"/>
              <a:chOff x="9666514" y="1460276"/>
              <a:chExt cx="1968150" cy="394833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A863189-E09D-0526-3F0E-48046CB2F4B6}"/>
                  </a:ext>
                </a:extLst>
              </p:cNvPr>
              <p:cNvGrpSpPr/>
              <p:nvPr/>
            </p:nvGrpSpPr>
            <p:grpSpPr>
              <a:xfrm>
                <a:off x="9764486" y="1514705"/>
                <a:ext cx="1870178" cy="3828591"/>
                <a:chOff x="9764486" y="1514705"/>
                <a:chExt cx="1870178" cy="3828591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6665024-00ED-EF5C-B6F6-49F42739AE76}"/>
                    </a:ext>
                  </a:extLst>
                </p:cNvPr>
                <p:cNvSpPr/>
                <p:nvPr/>
              </p:nvSpPr>
              <p:spPr>
                <a:xfrm>
                  <a:off x="9764486" y="1937656"/>
                  <a:ext cx="1796143" cy="17414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en-US" sz="1600" b="1">
                      <a:solidFill>
                        <a:schemeClr val="accent4">
                          <a:lumMod val="50000"/>
                        </a:schemeClr>
                      </a:solidFill>
                    </a:rPr>
                    <a:t>Color:</a:t>
                  </a:r>
                </a:p>
                <a:p>
                  <a:pPr algn="just">
                    <a:lnSpc>
                      <a:spcPct val="150000"/>
                    </a:lnSpc>
                  </a:pPr>
                  <a:r>
                    <a:rPr lang="en-US" sz="1600" b="1">
                      <a:solidFill>
                        <a:schemeClr val="accent4">
                          <a:lumMod val="50000"/>
                        </a:schemeClr>
                      </a:solidFill>
                    </a:rPr>
                    <a:t>Transmission: </a:t>
                  </a:r>
                </a:p>
                <a:p>
                  <a:pPr algn="just">
                    <a:lnSpc>
                      <a:spcPct val="150000"/>
                    </a:lnSpc>
                  </a:pPr>
                  <a:r>
                    <a:rPr lang="en-US" sz="1600" b="1">
                      <a:solidFill>
                        <a:schemeClr val="accent4">
                          <a:lumMod val="50000"/>
                        </a:schemeClr>
                      </a:solidFill>
                    </a:rPr>
                    <a:t>Brand: </a:t>
                  </a:r>
                </a:p>
                <a:p>
                  <a:pPr algn="just">
                    <a:lnSpc>
                      <a:spcPct val="150000"/>
                    </a:lnSpc>
                  </a:pPr>
                  <a:r>
                    <a:rPr lang="en-US" sz="1600" b="1">
                      <a:solidFill>
                        <a:schemeClr val="accent4">
                          <a:lumMod val="50000"/>
                        </a:schemeClr>
                      </a:solidFill>
                    </a:rPr>
                    <a:t>Mileage:</a:t>
                  </a:r>
                </a:p>
                <a:p>
                  <a:pPr algn="just">
                    <a:lnSpc>
                      <a:spcPct val="150000"/>
                    </a:lnSpc>
                  </a:pPr>
                  <a:r>
                    <a:rPr lang="en-US" sz="1600" b="1">
                      <a:solidFill>
                        <a:schemeClr val="accent4">
                          <a:lumMod val="50000"/>
                        </a:schemeClr>
                      </a:solidFill>
                    </a:rPr>
                    <a:t>Fuel Type:</a:t>
                  </a:r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C95113D0-896D-138A-B2CB-21054415BE8E}"/>
                    </a:ext>
                  </a:extLst>
                </p:cNvPr>
                <p:cNvSpPr/>
                <p:nvPr/>
              </p:nvSpPr>
              <p:spPr>
                <a:xfrm>
                  <a:off x="9764486" y="1514705"/>
                  <a:ext cx="1665514" cy="405384"/>
                </a:xfrm>
                <a:prstGeom prst="round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States</a:t>
                  </a:r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245FD4C2-01E5-8CD0-CACA-78F915B009C7}"/>
                    </a:ext>
                  </a:extLst>
                </p:cNvPr>
                <p:cNvSpPr/>
                <p:nvPr/>
              </p:nvSpPr>
              <p:spPr>
                <a:xfrm>
                  <a:off x="9764486" y="3805691"/>
                  <a:ext cx="1796143" cy="405384"/>
                </a:xfrm>
                <a:prstGeom prst="round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Behaviors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C31DCE8-0FC0-DDD3-EC50-FFAE1DBE4B27}"/>
                    </a:ext>
                  </a:extLst>
                </p:cNvPr>
                <p:cNvSpPr/>
                <p:nvPr/>
              </p:nvSpPr>
              <p:spPr>
                <a:xfrm>
                  <a:off x="9764486" y="4272306"/>
                  <a:ext cx="1870178" cy="107099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en-US" sz="1600" b="1">
                      <a:solidFill>
                        <a:schemeClr val="accent4">
                          <a:lumMod val="50000"/>
                        </a:schemeClr>
                      </a:solidFill>
                    </a:rPr>
                    <a:t>Acceleration()</a:t>
                  </a:r>
                </a:p>
                <a:p>
                  <a:pPr algn="just">
                    <a:lnSpc>
                      <a:spcPct val="150000"/>
                    </a:lnSpc>
                  </a:pPr>
                  <a:r>
                    <a:rPr lang="en-US" sz="1600" b="1">
                      <a:solidFill>
                        <a:schemeClr val="accent4">
                          <a:lumMod val="50000"/>
                        </a:schemeClr>
                      </a:solidFill>
                    </a:rPr>
                    <a:t>Reversing()</a:t>
                  </a:r>
                </a:p>
                <a:p>
                  <a:pPr algn="just">
                    <a:lnSpc>
                      <a:spcPct val="150000"/>
                    </a:lnSpc>
                  </a:pPr>
                  <a:r>
                    <a:rPr lang="en-US" sz="1600" b="1">
                      <a:solidFill>
                        <a:schemeClr val="accent4">
                          <a:lumMod val="50000"/>
                        </a:schemeClr>
                      </a:solidFill>
                    </a:rPr>
                    <a:t>Park()</a:t>
                  </a: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258EFB-2C28-5F60-D670-17F20F469352}"/>
                  </a:ext>
                </a:extLst>
              </p:cNvPr>
              <p:cNvSpPr/>
              <p:nvPr/>
            </p:nvSpPr>
            <p:spPr>
              <a:xfrm>
                <a:off x="9666514" y="1460276"/>
                <a:ext cx="1968150" cy="39483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6A80466-7D79-D430-92BA-1CFE249105C9}"/>
              </a:ext>
            </a:extLst>
          </p:cNvPr>
          <p:cNvGrpSpPr/>
          <p:nvPr/>
        </p:nvGrpSpPr>
        <p:grpSpPr>
          <a:xfrm>
            <a:off x="957260" y="1112163"/>
            <a:ext cx="8835675" cy="5094285"/>
            <a:chOff x="957260" y="1112163"/>
            <a:chExt cx="8835675" cy="5094285"/>
          </a:xfrm>
        </p:grpSpPr>
        <p:pic>
          <p:nvPicPr>
            <p:cNvPr id="2050" name="Picture 2" descr="AUDI PNG car image transparent image download, size: 1280x960px">
              <a:extLst>
                <a:ext uri="{FF2B5EF4-FFF2-40B4-BE49-F238E27FC236}">
                  <a16:creationId xmlns:a16="http://schemas.microsoft.com/office/drawing/2014/main" id="{A08963EA-588A-2B98-E9E8-FD607C99BA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" t="21134" r="3452" b="17460"/>
            <a:stretch/>
          </p:blipFill>
          <p:spPr bwMode="auto">
            <a:xfrm flipH="1">
              <a:off x="989012" y="2979899"/>
              <a:ext cx="2909547" cy="141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yundai car PNG image transparent image download, size: 3023x1353px">
              <a:extLst>
                <a:ext uri="{FF2B5EF4-FFF2-40B4-BE49-F238E27FC236}">
                  <a16:creationId xmlns:a16="http://schemas.microsoft.com/office/drawing/2014/main" id="{69741146-24DB-56A4-BE56-A5D9FD824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661" y="1296991"/>
              <a:ext cx="2915898" cy="1304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1A6EC48-24FC-28C6-24AC-52E01C235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90" t="7521" r="5239" b="5296"/>
            <a:stretch/>
          </p:blipFill>
          <p:spPr>
            <a:xfrm flipH="1">
              <a:off x="957260" y="4525608"/>
              <a:ext cx="2787931" cy="168084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8BD872-F3C5-66D4-EEC9-528DAEE58AF5}"/>
                </a:ext>
              </a:extLst>
            </p:cNvPr>
            <p:cNvSpPr/>
            <p:nvPr/>
          </p:nvSpPr>
          <p:spPr>
            <a:xfrm>
              <a:off x="4098726" y="1112163"/>
              <a:ext cx="2791931" cy="1612956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Color: Silver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Transmission: Manual 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Brand: Hyundai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Mileage: 45, 000 kms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Fuel Type: Diesel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BD3FE9-7098-588D-E2D7-8B1418E00D64}"/>
                </a:ext>
              </a:extLst>
            </p:cNvPr>
            <p:cNvSpPr/>
            <p:nvPr/>
          </p:nvSpPr>
          <p:spPr>
            <a:xfrm>
              <a:off x="4098726" y="2820111"/>
              <a:ext cx="2791931" cy="1634327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Color: Red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Transmission: Automatic 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Brand: Audi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Mileage: 47, 500 kms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Fuel Type: Electric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1166D8-CDDE-C008-C468-0986D8BD259B}"/>
                </a:ext>
              </a:extLst>
            </p:cNvPr>
            <p:cNvSpPr/>
            <p:nvPr/>
          </p:nvSpPr>
          <p:spPr>
            <a:xfrm>
              <a:off x="4098726" y="4549430"/>
              <a:ext cx="2791931" cy="1646841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Color: Orange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Transmission: Manual 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Brand: Tata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Mileage: 35, 800 kms</a:t>
              </a:r>
            </a:p>
            <a:p>
              <a:pPr algn="just">
                <a:lnSpc>
                  <a:spcPct val="150000"/>
                </a:lnSpc>
              </a:pP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</a:rPr>
                <a:t>Fuel Type: Petrol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5AC665-F565-AFF6-B960-DBA77D52BEE9}"/>
                </a:ext>
              </a:extLst>
            </p:cNvPr>
            <p:cNvCxnSpPr/>
            <p:nvPr/>
          </p:nvCxnSpPr>
          <p:spPr>
            <a:xfrm>
              <a:off x="8878535" y="1376731"/>
              <a:ext cx="0" cy="426720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A22C4D-F888-DCF0-1935-8242F8116DF7}"/>
                </a:ext>
              </a:extLst>
            </p:cNvPr>
            <p:cNvCxnSpPr/>
            <p:nvPr/>
          </p:nvCxnSpPr>
          <p:spPr>
            <a:xfrm flipH="1">
              <a:off x="6973535" y="1376731"/>
              <a:ext cx="1905000" cy="0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5C31BE5-15C5-7BDA-4D3E-FAFD27E5D8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3535" y="5643931"/>
              <a:ext cx="1905000" cy="0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21527D-AF76-66FE-3C34-AA639E386E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3535" y="3510331"/>
              <a:ext cx="2819400" cy="0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F34D64-ACF5-74EC-051E-D20C46A5034B}"/>
                </a:ext>
              </a:extLst>
            </p:cNvPr>
            <p:cNvSpPr txBox="1"/>
            <p:nvPr/>
          </p:nvSpPr>
          <p:spPr>
            <a:xfrm>
              <a:off x="7049474" y="1486648"/>
              <a:ext cx="159369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tx2"/>
                  </a:solidFill>
                </a:rPr>
                <a:t>Car 1</a:t>
              </a:r>
              <a:endParaRPr lang="en-IN" sz="1400" b="1" err="1">
                <a:solidFill>
                  <a:schemeClr val="tx2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0A8692-FA4B-44C0-2A0C-EB006A5BF606}"/>
                </a:ext>
              </a:extLst>
            </p:cNvPr>
            <p:cNvSpPr txBox="1"/>
            <p:nvPr/>
          </p:nvSpPr>
          <p:spPr>
            <a:xfrm>
              <a:off x="7049474" y="5745225"/>
              <a:ext cx="159369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tx2"/>
                  </a:solidFill>
                </a:rPr>
                <a:t>Car 3</a:t>
              </a:r>
              <a:endParaRPr lang="en-IN" sz="1400" b="1" err="1">
                <a:solidFill>
                  <a:schemeClr val="tx2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7A04A1-B513-7FB3-C4FF-FFAE56BC8837}"/>
                </a:ext>
              </a:extLst>
            </p:cNvPr>
            <p:cNvSpPr txBox="1"/>
            <p:nvPr/>
          </p:nvSpPr>
          <p:spPr>
            <a:xfrm>
              <a:off x="7014624" y="3605649"/>
              <a:ext cx="159369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tx2"/>
                  </a:solidFill>
                </a:rPr>
                <a:t>Car 2</a:t>
              </a:r>
              <a:endParaRPr lang="en-IN" sz="1400" b="1" err="1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E421C3D-4A11-6549-5A8C-6DD1CC320202}"/>
              </a:ext>
            </a:extLst>
          </p:cNvPr>
          <p:cNvSpPr txBox="1"/>
          <p:nvPr/>
        </p:nvSpPr>
        <p:spPr>
          <a:xfrm>
            <a:off x="8301581" y="927482"/>
            <a:ext cx="380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highlight>
                  <a:srgbClr val="6846C6"/>
                </a:highlight>
              </a:rPr>
              <a:t>Instances of Car class     </a:t>
            </a:r>
            <a:endParaRPr lang="en-IN" b="1" err="1">
              <a:solidFill>
                <a:schemeClr val="bg1"/>
              </a:solidFill>
              <a:highlight>
                <a:srgbClr val="6846C6"/>
              </a:highlight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B4A884-72D0-566C-0286-24EC6506712A}"/>
              </a:ext>
            </a:extLst>
          </p:cNvPr>
          <p:cNvCxnSpPr>
            <a:cxnSpLocks/>
          </p:cNvCxnSpPr>
          <p:nvPr/>
        </p:nvCxnSpPr>
        <p:spPr>
          <a:xfrm flipH="1">
            <a:off x="8131629" y="1209946"/>
            <a:ext cx="1295400" cy="381484"/>
          </a:xfrm>
          <a:prstGeom prst="straightConnector1">
            <a:avLst/>
          </a:prstGeom>
          <a:ln w="28575">
            <a:solidFill>
              <a:srgbClr val="6846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BB6AC7-76C7-78B8-CF1D-D4E7ECE4CD2C}"/>
              </a:ext>
            </a:extLst>
          </p:cNvPr>
          <p:cNvCxnSpPr>
            <a:cxnSpLocks/>
          </p:cNvCxnSpPr>
          <p:nvPr/>
        </p:nvCxnSpPr>
        <p:spPr>
          <a:xfrm flipH="1">
            <a:off x="7903029" y="1209946"/>
            <a:ext cx="1524000" cy="2539829"/>
          </a:xfrm>
          <a:prstGeom prst="straightConnector1">
            <a:avLst/>
          </a:prstGeom>
          <a:ln w="28575">
            <a:solidFill>
              <a:srgbClr val="6846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82C452-4D8B-9990-429B-C8EE71C68BC1}"/>
              </a:ext>
            </a:extLst>
          </p:cNvPr>
          <p:cNvCxnSpPr>
            <a:cxnSpLocks/>
          </p:cNvCxnSpPr>
          <p:nvPr/>
        </p:nvCxnSpPr>
        <p:spPr>
          <a:xfrm flipH="1">
            <a:off x="7926035" y="1218095"/>
            <a:ext cx="1500994" cy="4634852"/>
          </a:xfrm>
          <a:prstGeom prst="straightConnector1">
            <a:avLst/>
          </a:prstGeom>
          <a:ln w="28575">
            <a:solidFill>
              <a:srgbClr val="6846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45AC8BC-3390-4B6A-A717-EFEAE37B1601}"/>
              </a:ext>
            </a:extLst>
          </p:cNvPr>
          <p:cNvSpPr txBox="1">
            <a:spLocks/>
          </p:cNvSpPr>
          <p:nvPr/>
        </p:nvSpPr>
        <p:spPr>
          <a:xfrm>
            <a:off x="982663" y="296545"/>
            <a:ext cx="10922000" cy="371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Object Oriented Programming</a:t>
            </a:r>
            <a:endParaRPr lang="en-IN"/>
          </a:p>
          <a:p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58B16-F519-4F0F-AB69-CD597FE5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diagram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045521-A821-4DCC-BD9A-7CB90CD441B1}"/>
              </a:ext>
            </a:extLst>
          </p:cNvPr>
          <p:cNvSpPr txBox="1"/>
          <p:nvPr/>
        </p:nvSpPr>
        <p:spPr>
          <a:xfrm>
            <a:off x="989012" y="1412956"/>
            <a:ext cx="49997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Properties and Behaviors of ‘Car’ class</a:t>
            </a:r>
            <a:endParaRPr lang="en-IN" b="1" err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114C3-5E85-4AC7-AA2F-649F4F262BB0}"/>
              </a:ext>
            </a:extLst>
          </p:cNvPr>
          <p:cNvSpPr txBox="1"/>
          <p:nvPr/>
        </p:nvSpPr>
        <p:spPr>
          <a:xfrm>
            <a:off x="1084489" y="4165085"/>
            <a:ext cx="2982883" cy="1938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Properties: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type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2185CA-C526-412C-830D-E0BCAF912A4A}"/>
              </a:ext>
            </a:extLst>
          </p:cNvPr>
          <p:cNvSpPr txBox="1"/>
          <p:nvPr/>
        </p:nvSpPr>
        <p:spPr>
          <a:xfrm>
            <a:off x="6753289" y="4621822"/>
            <a:ext cx="3540380" cy="1107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Behaviors: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accelerate()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reverse()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brake()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B9B1A9-7D61-6DBA-EB9B-AA61FB121823}"/>
              </a:ext>
            </a:extLst>
          </p:cNvPr>
          <p:cNvGrpSpPr/>
          <p:nvPr/>
        </p:nvGrpSpPr>
        <p:grpSpPr>
          <a:xfrm>
            <a:off x="4067372" y="1872322"/>
            <a:ext cx="4152735" cy="2465054"/>
            <a:chOff x="3893653" y="1872323"/>
            <a:chExt cx="4152735" cy="24650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B1A6C5-F0B6-6767-9E6D-2EB14DA57171}"/>
                </a:ext>
              </a:extLst>
            </p:cNvPr>
            <p:cNvGrpSpPr/>
            <p:nvPr/>
          </p:nvGrpSpPr>
          <p:grpSpPr>
            <a:xfrm>
              <a:off x="3893653" y="1872323"/>
              <a:ext cx="4152735" cy="2465054"/>
              <a:chOff x="3893653" y="1872323"/>
              <a:chExt cx="4152735" cy="2465054"/>
            </a:xfrm>
          </p:grpSpPr>
          <p:pic>
            <p:nvPicPr>
              <p:cNvPr id="31" name="Content Placeholder 4">
                <a:extLst>
                  <a:ext uri="{FF2B5EF4-FFF2-40B4-BE49-F238E27FC236}">
                    <a16:creationId xmlns:a16="http://schemas.microsoft.com/office/drawing/2014/main" id="{3287E6B0-6B9F-4F42-BD58-0751B9E44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93653" y="1872323"/>
                <a:ext cx="4152735" cy="2465054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ACAD9A7-01CA-B6BF-2987-C3787C891067}"/>
                  </a:ext>
                </a:extLst>
              </p:cNvPr>
              <p:cNvSpPr/>
              <p:nvPr/>
            </p:nvSpPr>
            <p:spPr>
              <a:xfrm>
                <a:off x="4158343" y="2353737"/>
                <a:ext cx="1937657" cy="966406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chemeClr val="tx1"/>
                    </a:solidFill>
                    <a:latin typeface="Cascadia Mono Light" panose="020B0609020000020004" pitchFamily="49" charset="0"/>
                    <a:cs typeface="Cascadia Mono Light" panose="020B0609020000020004" pitchFamily="49" charset="0"/>
                  </a:rPr>
                  <a:t>brand</a:t>
                </a:r>
              </a:p>
              <a:p>
                <a:r>
                  <a:rPr lang="en-US" sz="1100">
                    <a:solidFill>
                      <a:schemeClr val="tx1"/>
                    </a:solidFill>
                    <a:latin typeface="Cascadia Mono Light" panose="020B0609020000020004" pitchFamily="49" charset="0"/>
                    <a:cs typeface="Cascadia Mono Light" panose="020B0609020000020004" pitchFamily="49" charset="0"/>
                  </a:rPr>
                  <a:t>model</a:t>
                </a:r>
              </a:p>
              <a:p>
                <a:r>
                  <a:rPr lang="en-US" sz="1100">
                    <a:solidFill>
                      <a:schemeClr val="tx1"/>
                    </a:solidFill>
                    <a:latin typeface="Cascadia Mono Light" panose="020B0609020000020004" pitchFamily="49" charset="0"/>
                    <a:cs typeface="Cascadia Mono Light" panose="020B0609020000020004" pitchFamily="49" charset="0"/>
                  </a:rPr>
                  <a:t>year</a:t>
                </a:r>
              </a:p>
              <a:p>
                <a:r>
                  <a:rPr lang="en-US" sz="1100">
                    <a:solidFill>
                      <a:schemeClr val="tx1"/>
                    </a:solidFill>
                    <a:latin typeface="Cascadia Mono Light" panose="020B0609020000020004" pitchFamily="49" charset="0"/>
                    <a:cs typeface="Cascadia Mono Light" panose="020B0609020000020004" pitchFamily="49" charset="0"/>
                  </a:rPr>
                  <a:t>transmission</a:t>
                </a:r>
              </a:p>
              <a:p>
                <a:r>
                  <a:rPr lang="en-US" sz="1100">
                    <a:solidFill>
                      <a:schemeClr val="tx1"/>
                    </a:solidFill>
                    <a:latin typeface="Cascadia Mono Light" panose="020B0609020000020004" pitchFamily="49" charset="0"/>
                    <a:cs typeface="Cascadia Mono Light" panose="020B0609020000020004" pitchFamily="49" charset="0"/>
                  </a:rPr>
                  <a:t>fuel type</a:t>
                </a:r>
              </a:p>
              <a:p>
                <a:r>
                  <a:rPr lang="en-US" sz="1100">
                    <a:solidFill>
                      <a:schemeClr val="tx1"/>
                    </a:solidFill>
                    <a:latin typeface="Cascadia Mono Light" panose="020B0609020000020004" pitchFamily="49" charset="0"/>
                    <a:cs typeface="Cascadia Mono Light" panose="020B0609020000020004" pitchFamily="49" charset="0"/>
                  </a:rPr>
                  <a:t>mileage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FABC15-B0E8-C291-F875-BA2DDA95FF4A}"/>
                  </a:ext>
                </a:extLst>
              </p:cNvPr>
              <p:cNvSpPr/>
              <p:nvPr/>
            </p:nvSpPr>
            <p:spPr>
              <a:xfrm>
                <a:off x="4158343" y="3421758"/>
                <a:ext cx="1937657" cy="743328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>
                    <a:solidFill>
                      <a:schemeClr val="tx1"/>
                    </a:solidFill>
                    <a:latin typeface="Cascadia Mono Light" panose="020B0609020000020004" pitchFamily="49" charset="0"/>
                    <a:cs typeface="Cascadia Mono Light" panose="020B0609020000020004" pitchFamily="49" charset="0"/>
                  </a:rPr>
                  <a:t>accelerate()</a:t>
                </a:r>
              </a:p>
              <a:p>
                <a:r>
                  <a:rPr lang="en-US" sz="1100">
                    <a:solidFill>
                      <a:schemeClr val="tx1"/>
                    </a:solidFill>
                    <a:latin typeface="Cascadia Mono Light" panose="020B0609020000020004" pitchFamily="49" charset="0"/>
                    <a:cs typeface="Cascadia Mono Light" panose="020B0609020000020004" pitchFamily="49" charset="0"/>
                  </a:rPr>
                  <a:t>reverse()</a:t>
                </a:r>
              </a:p>
              <a:p>
                <a:r>
                  <a:rPr lang="en-US" sz="1100">
                    <a:solidFill>
                      <a:schemeClr val="tx1"/>
                    </a:solidFill>
                    <a:latin typeface="Cascadia Mono Light" panose="020B0609020000020004" pitchFamily="49" charset="0"/>
                    <a:cs typeface="Cascadia Mono Light" panose="020B0609020000020004" pitchFamily="49" charset="0"/>
                  </a:rPr>
                  <a:t>brake()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3BE3CE-ECF2-AAD3-D175-F6C15A719890}"/>
                </a:ext>
              </a:extLst>
            </p:cNvPr>
            <p:cNvSpPr/>
            <p:nvPr/>
          </p:nvSpPr>
          <p:spPr>
            <a:xfrm>
              <a:off x="4147457" y="2028005"/>
              <a:ext cx="1937657" cy="1861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Car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719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85750" lvl="0" indent="-28575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b="0"/>
              <a:t>Data abstraction is </a:t>
            </a:r>
            <a:r>
              <a:rPr lang="en-IN" sz="1800"/>
              <a:t>providing</a:t>
            </a:r>
            <a:r>
              <a:rPr lang="en-IN" sz="1800" b="0"/>
              <a:t> only what is </a:t>
            </a:r>
            <a:r>
              <a:rPr lang="en-IN" sz="1800"/>
              <a:t>relevant/essential</a:t>
            </a:r>
            <a:r>
              <a:rPr lang="en-IN" sz="1800" b="0"/>
              <a:t> information about the data to the outside world, </a:t>
            </a:r>
            <a:r>
              <a:rPr lang="en-IN" sz="1800"/>
              <a:t>hiding</a:t>
            </a:r>
            <a:r>
              <a:rPr lang="en-IN" sz="1800" b="0"/>
              <a:t> the </a:t>
            </a:r>
            <a:r>
              <a:rPr lang="en-IN" sz="1800"/>
              <a:t>irrelevant/background details/implementation</a:t>
            </a:r>
            <a:r>
              <a:rPr lang="en-IN" sz="1800" b="0"/>
              <a:t>.</a:t>
            </a:r>
          </a:p>
          <a:p>
            <a:pPr marL="822325" lvl="4" indent="-285750" algn="just">
              <a:lnSpc>
                <a:spcPct val="20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IN" sz="1800" b="1">
                <a:solidFill>
                  <a:schemeClr val="tx1"/>
                </a:solidFill>
              </a:rPr>
              <a:t>For Example,</a:t>
            </a:r>
            <a:r>
              <a:rPr lang="en-IN" sz="1800">
                <a:solidFill>
                  <a:schemeClr val="tx1"/>
                </a:solidFill>
              </a:rPr>
              <a:t> when you </a:t>
            </a:r>
            <a:r>
              <a:rPr lang="en-IN" sz="1800" b="1">
                <a:solidFill>
                  <a:schemeClr val="tx1"/>
                </a:solidFill>
              </a:rPr>
              <a:t>send an email </a:t>
            </a:r>
            <a:r>
              <a:rPr lang="en-IN" sz="1800">
                <a:solidFill>
                  <a:schemeClr val="tx1"/>
                </a:solidFill>
              </a:rPr>
              <a:t>to someone you just click send and you get the success message. </a:t>
            </a:r>
          </a:p>
          <a:p>
            <a:pPr marL="822325" lvl="4" indent="-285750" algn="just">
              <a:lnSpc>
                <a:spcPct val="20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IN" sz="1800" b="1">
                <a:solidFill>
                  <a:schemeClr val="tx1"/>
                </a:solidFill>
              </a:rPr>
              <a:t>What actually happens when you click send? </a:t>
            </a:r>
          </a:p>
          <a:p>
            <a:pPr marL="822325" lvl="4" indent="-285750" algn="just">
              <a:lnSpc>
                <a:spcPct val="20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IN" sz="1800">
                <a:solidFill>
                  <a:srgbClr val="FF0000"/>
                </a:solidFill>
              </a:rPr>
              <a:t>How data is transmitted over network to the recipient?</a:t>
            </a:r>
          </a:p>
          <a:p>
            <a:pPr marL="822325" lvl="4" indent="-285750" algn="just">
              <a:lnSpc>
                <a:spcPct val="200000"/>
              </a:lnSpc>
              <a:spcBef>
                <a:spcPts val="0"/>
              </a:spcBef>
              <a:buClr>
                <a:srgbClr val="404040"/>
              </a:buClr>
            </a:pPr>
            <a:r>
              <a:rPr lang="en-IN" sz="1800">
                <a:solidFill>
                  <a:schemeClr val="tx1"/>
                </a:solidFill>
              </a:rPr>
              <a:t>All these are hidden from you (</a:t>
            </a:r>
            <a:r>
              <a:rPr lang="en-IN" sz="1800" b="1">
                <a:solidFill>
                  <a:schemeClr val="tx1"/>
                </a:solidFill>
              </a:rPr>
              <a:t>because it is irrelevant to you</a:t>
            </a:r>
            <a:r>
              <a:rPr lang="en-IN" sz="1800">
                <a:solidFill>
                  <a:schemeClr val="tx1"/>
                </a:solidFill>
              </a:rPr>
              <a:t>).</a:t>
            </a: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6415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45AC8BC-3390-4B6A-A717-EFEAE37B1601}"/>
              </a:ext>
            </a:extLst>
          </p:cNvPr>
          <p:cNvSpPr txBox="1">
            <a:spLocks/>
          </p:cNvSpPr>
          <p:nvPr/>
        </p:nvSpPr>
        <p:spPr>
          <a:xfrm>
            <a:off x="982663" y="296545"/>
            <a:ext cx="10922000" cy="371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Object Oriented Programming</a:t>
            </a:r>
            <a:endParaRPr lang="en-IN"/>
          </a:p>
          <a:p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58B16-F519-4F0F-AB69-CD597FE5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D8A0C-F3AB-4DAE-9247-275C91AC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449389"/>
            <a:ext cx="2431501" cy="213201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5E82E6F-5650-4AA6-9CA2-D48BDF1D64EF}"/>
              </a:ext>
            </a:extLst>
          </p:cNvPr>
          <p:cNvGrpSpPr/>
          <p:nvPr/>
        </p:nvGrpSpPr>
        <p:grpSpPr>
          <a:xfrm>
            <a:off x="3945693" y="1485206"/>
            <a:ext cx="3173800" cy="1384996"/>
            <a:chOff x="5315423" y="1945413"/>
            <a:chExt cx="3119060" cy="8454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4FDEF0-74F6-4CF4-AB70-32A893327791}"/>
                </a:ext>
              </a:extLst>
            </p:cNvPr>
            <p:cNvSpPr txBox="1"/>
            <p:nvPr/>
          </p:nvSpPr>
          <p:spPr>
            <a:xfrm>
              <a:off x="5792237" y="1945413"/>
              <a:ext cx="2642246" cy="8454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IN" b="1">
                  <a:latin typeface="Arial" panose="020B0604020202020204" pitchFamily="34" charset="0"/>
                  <a:cs typeface="Arial" panose="020B0604020202020204" pitchFamily="34" charset="0"/>
                </a:rPr>
                <a:t>Musician need not to know how the sound is produced. All they need to know is which key to press </a:t>
              </a:r>
            </a:p>
          </p:txBody>
        </p:sp>
        <p:pic>
          <p:nvPicPr>
            <p:cNvPr id="16" name="Graphic 15" descr="Treble clef with solid fill">
              <a:extLst>
                <a:ext uri="{FF2B5EF4-FFF2-40B4-BE49-F238E27FC236}">
                  <a16:creationId xmlns:a16="http://schemas.microsoft.com/office/drawing/2014/main" id="{73833DC1-E402-4341-99A4-1FB89A933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15423" y="1989478"/>
              <a:ext cx="476813" cy="35504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BBE4D8A-B6B2-4696-BD8A-47F13CCE92F8}"/>
              </a:ext>
            </a:extLst>
          </p:cNvPr>
          <p:cNvSpPr txBox="1"/>
          <p:nvPr/>
        </p:nvSpPr>
        <p:spPr>
          <a:xfrm>
            <a:off x="1101012" y="4251931"/>
            <a:ext cx="23195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ATM user need not to know what is the process behind the screen. </a:t>
            </a:r>
          </a:p>
        </p:txBody>
      </p:sp>
      <p:pic>
        <p:nvPicPr>
          <p:cNvPr id="18" name="Graphic 17" descr="Money outline">
            <a:extLst>
              <a:ext uri="{FF2B5EF4-FFF2-40B4-BE49-F238E27FC236}">
                <a16:creationId xmlns:a16="http://schemas.microsoft.com/office/drawing/2014/main" id="{21AD6E68-81BC-4968-8590-A049348C9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619" y="3690106"/>
            <a:ext cx="468375" cy="4683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9B7674-D42F-45B8-A3C3-BD9CA8D1251D}"/>
              </a:ext>
            </a:extLst>
          </p:cNvPr>
          <p:cNvSpPr txBox="1"/>
          <p:nvPr/>
        </p:nvSpPr>
        <p:spPr>
          <a:xfrm>
            <a:off x="1082674" y="5590749"/>
            <a:ext cx="10821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I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 is providing only relevant/essential information to</a:t>
            </a:r>
            <a:r>
              <a:rPr 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user</a:t>
            </a: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218" name="Picture 2" descr="Controls in a manual vehicle | Drive - Drive - The official way to drive.  Drive has everything you need to prepare for your learner, restricted and  full licence tests.">
            <a:extLst>
              <a:ext uri="{FF2B5EF4-FFF2-40B4-BE49-F238E27FC236}">
                <a16:creationId xmlns:a16="http://schemas.microsoft.com/office/drawing/2014/main" id="{D507B8C6-2131-AF12-4020-8A71C75A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287" y="1494858"/>
            <a:ext cx="4161126" cy="255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530+ Test Drive Icon Stock Illustrations, Royalty-Free Vector Graphics &amp;  Clip Art - iStock">
            <a:extLst>
              <a:ext uri="{FF2B5EF4-FFF2-40B4-BE49-F238E27FC236}">
                <a16:creationId xmlns:a16="http://schemas.microsoft.com/office/drawing/2014/main" id="{3D9B9234-60E2-7C0A-2E5C-2DEB9B314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7" t="10411" r="9850" b="9664"/>
          <a:stretch/>
        </p:blipFill>
        <p:spPr bwMode="auto">
          <a:xfrm>
            <a:off x="7750287" y="4338141"/>
            <a:ext cx="492197" cy="4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laying piano boosts brain processing ...">
            <a:extLst>
              <a:ext uri="{FF2B5EF4-FFF2-40B4-BE49-F238E27FC236}">
                <a16:creationId xmlns:a16="http://schemas.microsoft.com/office/drawing/2014/main" id="{B769F6CD-0157-6F0F-E362-FA2D7409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61" y="3251534"/>
            <a:ext cx="3229132" cy="180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8CE72C-6BC2-66ED-86C0-B6D34E978258}"/>
              </a:ext>
            </a:extLst>
          </p:cNvPr>
          <p:cNvSpPr txBox="1"/>
          <p:nvPr/>
        </p:nvSpPr>
        <p:spPr>
          <a:xfrm>
            <a:off x="8242484" y="4244385"/>
            <a:ext cx="3668929" cy="125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 driver need not know how the engine works, all they need to know is which pedals to press and which gear to shift</a:t>
            </a:r>
          </a:p>
        </p:txBody>
      </p:sp>
    </p:spTree>
    <p:extLst>
      <p:ext uri="{BB962C8B-B14F-4D97-AF65-F5344CB8AC3E}">
        <p14:creationId xmlns:p14="http://schemas.microsoft.com/office/powerpoint/2010/main" val="13736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75FB1-2EDE-300B-B59B-7723A13199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1E1B1-4E96-5EBE-E730-E65F08D7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 – Real Life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B571D-6D51-DD56-FA71-4D5B25664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7C93C-ED17-4623-30D3-3C9874375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96E5D2-BCD7-662C-C01B-439BA918B6CA}"/>
              </a:ext>
            </a:extLst>
          </p:cNvPr>
          <p:cNvGrpSpPr/>
          <p:nvPr/>
        </p:nvGrpSpPr>
        <p:grpSpPr>
          <a:xfrm>
            <a:off x="1097868" y="3557292"/>
            <a:ext cx="2645838" cy="2149267"/>
            <a:chOff x="1152297" y="3831286"/>
            <a:chExt cx="2645838" cy="2149267"/>
          </a:xfrm>
        </p:grpSpPr>
        <p:pic>
          <p:nvPicPr>
            <p:cNvPr id="4100" name="Picture 4" descr="Driving A Car Cartoon Images – Browse 137,055 Stock Photos, Vectors, and  Video | Adobe Stock">
              <a:extLst>
                <a:ext uri="{FF2B5EF4-FFF2-40B4-BE49-F238E27FC236}">
                  <a16:creationId xmlns:a16="http://schemas.microsoft.com/office/drawing/2014/main" id="{B3752865-51AA-18A8-6DF7-EE4B3BD0B4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3" t="7142" r="5319" b="4921"/>
            <a:stretch/>
          </p:blipFill>
          <p:spPr bwMode="auto">
            <a:xfrm>
              <a:off x="1152297" y="3831286"/>
              <a:ext cx="2645838" cy="184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9D7349-4490-47C5-264E-D32EF614D9CB}"/>
                </a:ext>
              </a:extLst>
            </p:cNvPr>
            <p:cNvSpPr txBox="1"/>
            <p:nvPr/>
          </p:nvSpPr>
          <p:spPr>
            <a:xfrm>
              <a:off x="1623256" y="5734332"/>
              <a:ext cx="170391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rgbClr val="717171"/>
                  </a:solidFill>
                </a:rPr>
                <a:t>Driver / User</a:t>
              </a:r>
              <a:endParaRPr lang="en-IN" sz="1600" b="1" err="1">
                <a:solidFill>
                  <a:srgbClr val="71717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82D7D-0C42-9920-3CD8-87981EE9699F}"/>
              </a:ext>
            </a:extLst>
          </p:cNvPr>
          <p:cNvGrpSpPr/>
          <p:nvPr/>
        </p:nvGrpSpPr>
        <p:grpSpPr>
          <a:xfrm>
            <a:off x="6645450" y="3054314"/>
            <a:ext cx="1163487" cy="2727583"/>
            <a:chOff x="5498570" y="3305632"/>
            <a:chExt cx="1163487" cy="2727583"/>
          </a:xfrm>
        </p:grpSpPr>
        <p:pic>
          <p:nvPicPr>
            <p:cNvPr id="4098" name="Picture 2" descr="Engineer Cartoon Images – Browse 1,281,651 Stock Photos, Vectors, and Video  | Adobe Stock">
              <a:extLst>
                <a:ext uri="{FF2B5EF4-FFF2-40B4-BE49-F238E27FC236}">
                  <a16:creationId xmlns:a16="http://schemas.microsoft.com/office/drawing/2014/main" id="{DDBF3284-29BB-1193-E473-DBD632789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47" t="9365" r="40239" b="21428"/>
            <a:stretch/>
          </p:blipFill>
          <p:spPr bwMode="auto">
            <a:xfrm>
              <a:off x="5535385" y="3305632"/>
              <a:ext cx="1011323" cy="253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FB1FC7-0A57-EE2E-16AB-7BFBD2753659}"/>
                </a:ext>
              </a:extLst>
            </p:cNvPr>
            <p:cNvSpPr txBox="1"/>
            <p:nvPr/>
          </p:nvSpPr>
          <p:spPr>
            <a:xfrm>
              <a:off x="5498570" y="5786994"/>
              <a:ext cx="116348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rgbClr val="717171"/>
                  </a:solidFill>
                </a:rPr>
                <a:t>Engineers</a:t>
              </a:r>
              <a:endParaRPr lang="en-IN" sz="1600" b="1" err="1">
                <a:solidFill>
                  <a:srgbClr val="71717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0FD13F-DC89-0669-D664-59F9DDFD8B02}"/>
              </a:ext>
            </a:extLst>
          </p:cNvPr>
          <p:cNvGrpSpPr/>
          <p:nvPr/>
        </p:nvGrpSpPr>
        <p:grpSpPr>
          <a:xfrm>
            <a:off x="9764758" y="3782186"/>
            <a:ext cx="1716829" cy="1924373"/>
            <a:chOff x="8753473" y="4056179"/>
            <a:chExt cx="1716829" cy="1924373"/>
          </a:xfrm>
        </p:grpSpPr>
        <p:pic>
          <p:nvPicPr>
            <p:cNvPr id="4102" name="Picture 6" descr="A white man graphic designer or freelance artist works using a pen and  touch screen at the office desk. Computer and web design concept. Vector  cartoon illustration isolated on white background. Stock">
              <a:extLst>
                <a:ext uri="{FF2B5EF4-FFF2-40B4-BE49-F238E27FC236}">
                  <a16:creationId xmlns:a16="http://schemas.microsoft.com/office/drawing/2014/main" id="{24417E37-8FD8-FFF9-FA9A-B732118655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0" t="11414" r="9048" b="10793"/>
            <a:stretch/>
          </p:blipFill>
          <p:spPr bwMode="auto">
            <a:xfrm>
              <a:off x="8753473" y="4056179"/>
              <a:ext cx="1716829" cy="162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8DFF8A-2D9E-09A4-0AF2-E1FDC26FA37D}"/>
                </a:ext>
              </a:extLst>
            </p:cNvPr>
            <p:cNvSpPr txBox="1"/>
            <p:nvPr/>
          </p:nvSpPr>
          <p:spPr>
            <a:xfrm>
              <a:off x="9030143" y="5734331"/>
              <a:ext cx="116348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rgbClr val="717171"/>
                  </a:solidFill>
                </a:rPr>
                <a:t>Designers</a:t>
              </a:r>
              <a:endParaRPr lang="en-IN" sz="1600" b="1" err="1">
                <a:solidFill>
                  <a:srgbClr val="71717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50656E4-4819-1E17-8C98-A30DC521DC9A}"/>
              </a:ext>
            </a:extLst>
          </p:cNvPr>
          <p:cNvGrpSpPr/>
          <p:nvPr/>
        </p:nvGrpSpPr>
        <p:grpSpPr>
          <a:xfrm>
            <a:off x="982519" y="1197810"/>
            <a:ext cx="3840833" cy="2414486"/>
            <a:chOff x="982519" y="1437302"/>
            <a:chExt cx="3840833" cy="2414486"/>
          </a:xfrm>
        </p:grpSpPr>
        <p:pic>
          <p:nvPicPr>
            <p:cNvPr id="4104" name="Picture 8" descr="How to drive a manual transmission car? - CarWale">
              <a:extLst>
                <a:ext uri="{FF2B5EF4-FFF2-40B4-BE49-F238E27FC236}">
                  <a16:creationId xmlns:a16="http://schemas.microsoft.com/office/drawing/2014/main" id="{594CADC5-5BCB-C405-486D-EA1E6FD52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36" t="12558" r="-1222" b="-546"/>
            <a:stretch/>
          </p:blipFill>
          <p:spPr bwMode="auto">
            <a:xfrm>
              <a:off x="2375441" y="1437302"/>
              <a:ext cx="1168897" cy="122826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How to drive a manual transmission car? - CarWale">
              <a:extLst>
                <a:ext uri="{FF2B5EF4-FFF2-40B4-BE49-F238E27FC236}">
                  <a16:creationId xmlns:a16="http://schemas.microsoft.com/office/drawing/2014/main" id="{76D7496B-8AE5-9C2A-4DF4-ACDF28AAD4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11184" r="62397" b="6177"/>
            <a:stretch/>
          </p:blipFill>
          <p:spPr bwMode="auto">
            <a:xfrm>
              <a:off x="982519" y="2894384"/>
              <a:ext cx="1072481" cy="95096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ow to drive a manual transmission car? - CarWale">
              <a:extLst>
                <a:ext uri="{FF2B5EF4-FFF2-40B4-BE49-F238E27FC236}">
                  <a16:creationId xmlns:a16="http://schemas.microsoft.com/office/drawing/2014/main" id="{991AAFBE-2B48-1B9C-4548-A18BE5672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6" t="25311" r="33533" b="10424"/>
            <a:stretch/>
          </p:blipFill>
          <p:spPr bwMode="auto">
            <a:xfrm>
              <a:off x="1097868" y="1577157"/>
              <a:ext cx="1168896" cy="117604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Seat belts | Brake">
              <a:extLst>
                <a:ext uri="{FF2B5EF4-FFF2-40B4-BE49-F238E27FC236}">
                  <a16:creationId xmlns:a16="http://schemas.microsoft.com/office/drawing/2014/main" id="{697AAD20-62D1-05C0-12AE-98F6BEE192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28" r="18323"/>
            <a:stretch/>
          </p:blipFill>
          <p:spPr bwMode="auto">
            <a:xfrm>
              <a:off x="3386503" y="2270644"/>
              <a:ext cx="1436849" cy="158114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F76F17-B039-8E93-BA64-77A1404055D5}"/>
                </a:ext>
              </a:extLst>
            </p:cNvPr>
            <p:cNvCxnSpPr>
              <a:cxnSpLocks/>
              <a:stCxn id="4100" idx="0"/>
              <a:endCxn id="13" idx="6"/>
            </p:cNvCxnSpPr>
            <p:nvPr/>
          </p:nvCxnSpPr>
          <p:spPr>
            <a:xfrm flipH="1" flipV="1">
              <a:off x="2055000" y="3369867"/>
              <a:ext cx="365787" cy="416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0FFA5A6-4A40-DAED-AED9-51CB58B03F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1438" y="2382453"/>
              <a:ext cx="361495" cy="14034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1FBA15-2947-FC55-2AEA-774726B0DE82}"/>
                </a:ext>
              </a:extLst>
            </p:cNvPr>
            <p:cNvCxnSpPr>
              <a:cxnSpLocks/>
              <a:stCxn id="4100" idx="0"/>
              <a:endCxn id="4104" idx="4"/>
            </p:cNvCxnSpPr>
            <p:nvPr/>
          </p:nvCxnSpPr>
          <p:spPr>
            <a:xfrm flipV="1">
              <a:off x="2420787" y="2665569"/>
              <a:ext cx="539103" cy="11203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E7FDA53-EB77-A8B0-6666-517B6C179EAC}"/>
                </a:ext>
              </a:extLst>
            </p:cNvPr>
            <p:cNvCxnSpPr>
              <a:cxnSpLocks/>
              <a:stCxn id="4100" idx="0"/>
              <a:endCxn id="4106" idx="3"/>
            </p:cNvCxnSpPr>
            <p:nvPr/>
          </p:nvCxnSpPr>
          <p:spPr>
            <a:xfrm flipV="1">
              <a:off x="2420787" y="3620235"/>
              <a:ext cx="1176138" cy="1656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B3B3B72-4E98-86A3-4192-E168DC622043}"/>
              </a:ext>
            </a:extLst>
          </p:cNvPr>
          <p:cNvGrpSpPr/>
          <p:nvPr/>
        </p:nvGrpSpPr>
        <p:grpSpPr>
          <a:xfrm>
            <a:off x="4828117" y="1125335"/>
            <a:ext cx="4074417" cy="3404086"/>
            <a:chOff x="4828117" y="1364827"/>
            <a:chExt cx="4074417" cy="3404086"/>
          </a:xfrm>
        </p:grpSpPr>
        <p:pic>
          <p:nvPicPr>
            <p:cNvPr id="4108" name="Picture 12" descr="Structural performance diagram of parts used in automobile mechanical... |  Download Scientific Diagram">
              <a:extLst>
                <a:ext uri="{FF2B5EF4-FFF2-40B4-BE49-F238E27FC236}">
                  <a16:creationId xmlns:a16="http://schemas.microsoft.com/office/drawing/2014/main" id="{CAAB6343-A7EE-5929-AA63-7AC178FF59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4" r="6106" b="62024"/>
            <a:stretch/>
          </p:blipFill>
          <p:spPr bwMode="auto">
            <a:xfrm>
              <a:off x="4828117" y="3061216"/>
              <a:ext cx="1668203" cy="170769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Structural performance diagram of parts used in automobile mechanical... |  Download Scientific Diagram">
              <a:extLst>
                <a:ext uri="{FF2B5EF4-FFF2-40B4-BE49-F238E27FC236}">
                  <a16:creationId xmlns:a16="http://schemas.microsoft.com/office/drawing/2014/main" id="{AE02262A-FDA5-25F8-5B84-E61FCA8126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03" t="32129" r="11888" b="-3159"/>
            <a:stretch/>
          </p:blipFill>
          <p:spPr bwMode="auto">
            <a:xfrm>
              <a:off x="5384230" y="1364827"/>
              <a:ext cx="2033790" cy="165910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Structural performance diagram of parts used in automobile mechanical... |  Download Scientific Diagram">
              <a:extLst>
                <a:ext uri="{FF2B5EF4-FFF2-40B4-BE49-F238E27FC236}">
                  <a16:creationId xmlns:a16="http://schemas.microsoft.com/office/drawing/2014/main" id="{84BEED98-B4A3-D2E7-BA1D-BBAA6954E7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8" t="18637" r="59997" b="20058"/>
            <a:stretch/>
          </p:blipFill>
          <p:spPr bwMode="auto">
            <a:xfrm>
              <a:off x="7575159" y="2339328"/>
              <a:ext cx="1327375" cy="136920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F92B90-54BF-3B8F-FE05-33E206FEFE1C}"/>
                </a:ext>
              </a:extLst>
            </p:cNvPr>
            <p:cNvCxnSpPr>
              <a:cxnSpLocks/>
              <a:stCxn id="4098" idx="0"/>
              <a:endCxn id="4108" idx="6"/>
            </p:cNvCxnSpPr>
            <p:nvPr/>
          </p:nvCxnSpPr>
          <p:spPr>
            <a:xfrm flipH="1">
              <a:off x="6496320" y="3293806"/>
              <a:ext cx="691607" cy="6212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BF23B1-87EB-D0BA-6F08-0F3BF438FAAE}"/>
                </a:ext>
              </a:extLst>
            </p:cNvPr>
            <p:cNvCxnSpPr>
              <a:cxnSpLocks/>
              <a:stCxn id="4098" idx="0"/>
              <a:endCxn id="20" idx="5"/>
            </p:cNvCxnSpPr>
            <p:nvPr/>
          </p:nvCxnSpPr>
          <p:spPr>
            <a:xfrm flipH="1" flipV="1">
              <a:off x="7120178" y="2780961"/>
              <a:ext cx="67749" cy="512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E21D8BB-68A0-529E-A27B-790A0E0B49A8}"/>
                </a:ext>
              </a:extLst>
            </p:cNvPr>
            <p:cNvCxnSpPr>
              <a:cxnSpLocks/>
              <a:stCxn id="4098" idx="0"/>
              <a:endCxn id="21" idx="3"/>
            </p:cNvCxnSpPr>
            <p:nvPr/>
          </p:nvCxnSpPr>
          <p:spPr>
            <a:xfrm>
              <a:off x="7187927" y="3293806"/>
              <a:ext cx="581622" cy="2142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40A194E-1E5C-DD38-3DB9-124D14CB99A2}"/>
              </a:ext>
            </a:extLst>
          </p:cNvPr>
          <p:cNvGrpSpPr/>
          <p:nvPr/>
        </p:nvGrpSpPr>
        <p:grpSpPr>
          <a:xfrm>
            <a:off x="9104509" y="1534831"/>
            <a:ext cx="2643014" cy="2247355"/>
            <a:chOff x="9104509" y="1774323"/>
            <a:chExt cx="2643014" cy="224735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9000DE-EE67-4F49-34E9-DD6FC35B8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9917"/>
            <a:stretch/>
          </p:blipFill>
          <p:spPr>
            <a:xfrm>
              <a:off x="9104509" y="1774323"/>
              <a:ext cx="2643014" cy="1785676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F4338E8-1111-AC46-98CF-A978BB38912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0426016" y="3559999"/>
              <a:ext cx="0" cy="4616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8280213-3898-DF1D-ACC9-46D267F7FB7E}"/>
              </a:ext>
            </a:extLst>
          </p:cNvPr>
          <p:cNvSpPr txBox="1"/>
          <p:nvPr/>
        </p:nvSpPr>
        <p:spPr>
          <a:xfrm>
            <a:off x="989012" y="5868926"/>
            <a:ext cx="107359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abstraction includes the essential details relative  to the perspective of the user</a:t>
            </a: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72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dirty="0"/>
              <a:t>Encapsulation </a:t>
            </a:r>
            <a:r>
              <a:rPr lang="en-US" sz="1800" b="0" dirty="0"/>
              <a:t>refers to the process of </a:t>
            </a:r>
            <a:r>
              <a:rPr lang="en-US" sz="1800" dirty="0"/>
              <a:t>bundling the data (attributes or </a:t>
            </a:r>
            <a:r>
              <a:rPr lang="en-US" sz="1800" dirty="0" err="1"/>
              <a:t>variabzzles</a:t>
            </a:r>
            <a:r>
              <a:rPr lang="en-US" sz="1800" dirty="0"/>
              <a:t>) and methods (functions or procedures) </a:t>
            </a:r>
            <a:r>
              <a:rPr lang="en-US" sz="1800" b="0" dirty="0"/>
              <a:t>that operate on the data into a single unit, called a </a:t>
            </a:r>
            <a:r>
              <a:rPr lang="en-US" sz="1800" dirty="0"/>
              <a:t>class</a:t>
            </a:r>
            <a:r>
              <a:rPr lang="en-US" sz="1800" b="0" dirty="0"/>
              <a:t>.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It's like a capsule that protects the inner workings of an object. This helps keep code organized, makes it easier to understand, and prevents outside interference with the internal data.</a:t>
            </a:r>
            <a:endParaRPr lang="en-IN" sz="1800" b="0" dirty="0"/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Encapsulation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1B7D5-40F1-4253-ABA8-D8D6969F2631}"/>
              </a:ext>
            </a:extLst>
          </p:cNvPr>
          <p:cNvGrpSpPr/>
          <p:nvPr/>
        </p:nvGrpSpPr>
        <p:grpSpPr>
          <a:xfrm>
            <a:off x="1796875" y="4190927"/>
            <a:ext cx="3950483" cy="1476378"/>
            <a:chOff x="2076448" y="4373561"/>
            <a:chExt cx="3058438" cy="147637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447D52E-1A18-4303-922F-91E0D47BE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076448" y="4373561"/>
              <a:ext cx="984252" cy="14763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D6592D-6FC3-44E7-8459-3CD4FC32C5A9}"/>
                </a:ext>
              </a:extLst>
            </p:cNvPr>
            <p:cNvSpPr txBox="1"/>
            <p:nvPr/>
          </p:nvSpPr>
          <p:spPr>
            <a:xfrm>
              <a:off x="2933700" y="4626355"/>
              <a:ext cx="2201186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IN" b="1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Medicines are not directly accessible / protected from outside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CFF94F-9421-49D1-9B60-60AD5BC531F4}"/>
              </a:ext>
            </a:extLst>
          </p:cNvPr>
          <p:cNvGrpSpPr/>
          <p:nvPr/>
        </p:nvGrpSpPr>
        <p:grpSpPr>
          <a:xfrm>
            <a:off x="6096000" y="3428345"/>
            <a:ext cx="4124446" cy="3084764"/>
            <a:chOff x="5148389" y="3826795"/>
            <a:chExt cx="3899811" cy="3163632"/>
          </a:xfrm>
        </p:grpSpPr>
        <p:pic>
          <p:nvPicPr>
            <p:cNvPr id="11" name="Graphic 10" descr="Egg with solid fill">
              <a:extLst>
                <a:ext uri="{FF2B5EF4-FFF2-40B4-BE49-F238E27FC236}">
                  <a16:creationId xmlns:a16="http://schemas.microsoft.com/office/drawing/2014/main" id="{CE77D8CB-6F0A-41C6-A48E-A33AA9BB8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8389" y="3826795"/>
              <a:ext cx="3163632" cy="31636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4B883E-8F3E-4204-9CCB-AF2F85BB6342}"/>
                </a:ext>
              </a:extLst>
            </p:cNvPr>
            <p:cNvSpPr txBox="1"/>
            <p:nvPr/>
          </p:nvSpPr>
          <p:spPr>
            <a:xfrm>
              <a:off x="7724224" y="5270111"/>
              <a:ext cx="1323976" cy="317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IN" b="1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EC3713-1C91-4437-81DC-B136AD2D132C}"/>
                </a:ext>
              </a:extLst>
            </p:cNvPr>
            <p:cNvSpPr txBox="1"/>
            <p:nvPr/>
          </p:nvSpPr>
          <p:spPr>
            <a:xfrm>
              <a:off x="6150723" y="5817139"/>
              <a:ext cx="1323976" cy="2840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b="1" dirty="0">
                  <a:solidFill>
                    <a:srgbClr val="00B050"/>
                  </a:solidFill>
                </a:rPr>
                <a:t>Variables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207EE0-0A64-45D2-8DCF-549F0E8276B5}"/>
                </a:ext>
              </a:extLst>
            </p:cNvPr>
            <p:cNvSpPr txBox="1"/>
            <p:nvPr/>
          </p:nvSpPr>
          <p:spPr>
            <a:xfrm>
              <a:off x="6382287" y="5131610"/>
              <a:ext cx="1323976" cy="2840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b="1">
                  <a:solidFill>
                    <a:schemeClr val="accent6">
                      <a:lumMod val="75000"/>
                    </a:schemeClr>
                  </a:solidFill>
                </a:rPr>
                <a:t>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04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B76BF-BC33-E8EA-B468-FFC7E21B4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highlight>
                  <a:srgbClr val="FFFFFF"/>
                </a:highlight>
              </a:rPr>
              <a:t>All these methods and attributes are encapsulated within the car engine.</a:t>
            </a:r>
            <a:endParaRPr lang="en-US" sz="1800" b="0" i="0">
              <a:effectLst/>
              <a:highlight>
                <a:srgbClr val="FFFFFF"/>
              </a:highlight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highlight>
                  <a:srgbClr val="FFFFFF"/>
                </a:highlight>
              </a:rPr>
              <a:t>This means that the internal workings of the engine are </a:t>
            </a:r>
            <a:r>
              <a:rPr lang="en-US" sz="1800" i="0">
                <a:effectLst/>
                <a:highlight>
                  <a:srgbClr val="FFFFFF"/>
                </a:highlight>
              </a:rPr>
              <a:t>hidden from the outside world</a:t>
            </a:r>
            <a:r>
              <a:rPr lang="en-US" sz="1800" b="0" i="0">
                <a:effectLst/>
                <a:highlight>
                  <a:srgbClr val="FFFFFF"/>
                </a:highlight>
              </a:rPr>
              <a:t>.</a:t>
            </a:r>
            <a:endParaRPr lang="en-US" sz="1600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E0B49-CF4A-9F7E-B9D6-D5D7838A6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B5794B-A7AB-77F3-47B2-9C4AC1FB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229BD-2469-AD87-F493-81B46E4B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A6C75-F521-DBCB-A247-7D8FCEA87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026" name="Picture 2" descr="Car engine sizes explained | Carwow">
            <a:extLst>
              <a:ext uri="{FF2B5EF4-FFF2-40B4-BE49-F238E27FC236}">
                <a16:creationId xmlns:a16="http://schemas.microsoft.com/office/drawing/2014/main" id="{1D504C30-66BB-82E8-071A-7BB0B6CE0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36" y="2767828"/>
            <a:ext cx="4454259" cy="25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0 Basic Parts of a Car Engine with Diagram">
            <a:extLst>
              <a:ext uri="{FF2B5EF4-FFF2-40B4-BE49-F238E27FC236}">
                <a16:creationId xmlns:a16="http://schemas.microsoft.com/office/drawing/2014/main" id="{4284402D-5987-1C95-3F9C-DBE619861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t="7936" r="6964"/>
          <a:stretch/>
        </p:blipFill>
        <p:spPr bwMode="auto">
          <a:xfrm>
            <a:off x="1347635" y="2835826"/>
            <a:ext cx="4194131" cy="25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69C0AF28-B304-3C68-439F-C2B05472FB78}"/>
              </a:ext>
            </a:extLst>
          </p:cNvPr>
          <p:cNvSpPr/>
          <p:nvPr/>
        </p:nvSpPr>
        <p:spPr>
          <a:xfrm>
            <a:off x="3444701" y="2485721"/>
            <a:ext cx="4806471" cy="564214"/>
          </a:xfrm>
          <a:prstGeom prst="curvedDownArrow">
            <a:avLst>
              <a:gd name="adj1" fmla="val 25000"/>
              <a:gd name="adj2" fmla="val 96741"/>
              <a:gd name="adj3" fmla="val 25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B9A6F-EBB3-9570-1C1A-5882A72CA680}"/>
              </a:ext>
            </a:extLst>
          </p:cNvPr>
          <p:cNvSpPr txBox="1"/>
          <p:nvPr/>
        </p:nvSpPr>
        <p:spPr>
          <a:xfrm>
            <a:off x="982661" y="5565773"/>
            <a:ext cx="1073597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encapsulation, the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state of an object is hidden from the outside world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interactions with the object are performed only through well-defined methods.</a:t>
            </a:r>
          </a:p>
        </p:txBody>
      </p:sp>
    </p:spTree>
    <p:extLst>
      <p:ext uri="{BB962C8B-B14F-4D97-AF65-F5344CB8AC3E}">
        <p14:creationId xmlns:p14="http://schemas.microsoft.com/office/powerpoint/2010/main" val="103125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group of people working on laptops&#10;&#10;Description automatically generated with medium confidence">
            <a:extLst>
              <a:ext uri="{FF2B5EF4-FFF2-40B4-BE49-F238E27FC236}">
                <a16:creationId xmlns:a16="http://schemas.microsoft.com/office/drawing/2014/main" id="{344EB046-BC15-497B-8EC5-695DD8C4B6D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9" r="16309"/>
          <a:stretch/>
        </p:blipFill>
        <p:spPr>
          <a:xfrm>
            <a:off x="-6350" y="769"/>
            <a:ext cx="3083863" cy="6856462"/>
          </a:xfrm>
          <a:noFill/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647F3807-54CE-EB32-3430-59D9B054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731" y="2095451"/>
            <a:ext cx="7975946" cy="1013361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OOPs Concept Realization</a:t>
            </a:r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B9D2A6C6-7549-00CD-1F35-42F8D5BC5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6040" y="3272513"/>
            <a:ext cx="4957329" cy="334886"/>
          </a:xfrm>
        </p:spPr>
        <p:txBody>
          <a:bodyPr/>
          <a:lstStyle/>
          <a:p>
            <a:pPr algn="ctr"/>
            <a:r>
              <a:rPr lang="en-US">
                <a:latin typeface="Arial Black" panose="020B0A04020102020204" pitchFamily="34" charset="0"/>
              </a:rPr>
              <a:t>Learning Level: Basic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9F1D80A-642B-DE33-772E-C45D60CFF2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9673" y="3804170"/>
            <a:ext cx="2410069" cy="212657"/>
          </a:xfrm>
        </p:spPr>
        <p:txBody>
          <a:bodyPr/>
          <a:lstStyle/>
          <a:p>
            <a:pPr algn="ctr"/>
            <a:r>
              <a:rPr lang="en-US" sz="1600">
                <a:latin typeface="Eras Bold ITC" panose="020B0907030504020204" pitchFamily="34" charset="0"/>
              </a:rPr>
              <a:t>Date: </a:t>
            </a:r>
          </a:p>
        </p:txBody>
      </p:sp>
    </p:spTree>
    <p:extLst>
      <p:ext uri="{BB962C8B-B14F-4D97-AF65-F5344CB8AC3E}">
        <p14:creationId xmlns:p14="http://schemas.microsoft.com/office/powerpoint/2010/main" val="151544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412112"/>
            <a:ext cx="6125710" cy="4189962"/>
          </a:xfrm>
        </p:spPr>
        <p:txBody>
          <a:bodyPr/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b="0"/>
              <a:t>The car owner possesses the </a:t>
            </a:r>
            <a:r>
              <a:rPr lang="en-US" sz="1800"/>
              <a:t>key to the car that grants them full access</a:t>
            </a:r>
            <a:r>
              <a:rPr lang="en-US" sz="1800" b="0"/>
              <a:t>, allowing them to start the engine, unlock the doors, and access other features.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/>
              <a:t>Now, let's say someone else, like a neighbor or a friend, sees the car parked and wants to use it.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/>
              <a:t>However, since they don't have the key, they are </a:t>
            </a:r>
            <a:r>
              <a:rPr lang="en-US" sz="1800"/>
              <a:t>unable to access</a:t>
            </a:r>
            <a:r>
              <a:rPr lang="en-US" sz="1800" b="0"/>
              <a:t> the car or drive it.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/>
              <a:t>The car's lock and key system </a:t>
            </a:r>
            <a:r>
              <a:rPr lang="en-US" sz="1800"/>
              <a:t>restricts access to only the owner</a:t>
            </a:r>
            <a:r>
              <a:rPr lang="en-US" sz="1800" b="0"/>
              <a:t>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Encapsulation - Real Life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0244" name="Picture 4" descr="How to Program Ford Key Fob | Ron Carter Ford in Alvin">
            <a:extLst>
              <a:ext uri="{FF2B5EF4-FFF2-40B4-BE49-F238E27FC236}">
                <a16:creationId xmlns:a16="http://schemas.microsoft.com/office/drawing/2014/main" id="{E9833188-1B4F-CBE4-BCA4-2C4BD8B6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92" y="1987441"/>
            <a:ext cx="4603221" cy="25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2DF1C9-35C6-4F79-C237-31B66C19FED7}"/>
              </a:ext>
            </a:extLst>
          </p:cNvPr>
          <p:cNvSpPr txBox="1"/>
          <p:nvPr/>
        </p:nvSpPr>
        <p:spPr>
          <a:xfrm>
            <a:off x="989012" y="5669669"/>
            <a:ext cx="10765466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altLang="en-US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Encapsulation provides a </a:t>
            </a:r>
            <a:r>
              <a:rPr lang="en-US" altLang="en-US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level of access control</a:t>
            </a:r>
            <a:r>
              <a:rPr lang="en-US" altLang="en-US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ensuring that only authorized users can interact with the class members.</a:t>
            </a:r>
            <a:endParaRPr lang="en-US" altLang="en-US" b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1E915-2C94-3D8F-6626-54F87B360C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6D389-FFFB-455D-C8F6-3E617581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 vs. Encapsulation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01A15-9DC7-1870-B41C-41F6125FB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9DF67-7456-DA5B-8604-6115E4CEE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5122" name="Picture 2" descr="Mercedes-Benz's Engine Encapsulation Saves Fuel - autoevolution">
            <a:extLst>
              <a:ext uri="{FF2B5EF4-FFF2-40B4-BE49-F238E27FC236}">
                <a16:creationId xmlns:a16="http://schemas.microsoft.com/office/drawing/2014/main" id="{576CACFA-A517-E6CC-4945-404E816A0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r="6154"/>
          <a:stretch/>
        </p:blipFill>
        <p:spPr bwMode="auto">
          <a:xfrm>
            <a:off x="982661" y="1922918"/>
            <a:ext cx="3722915" cy="28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lver Sedan Car: Over 3,456 Royalty-Free Licensable Stock Illustrations &amp;  Drawings | Shutterstock">
            <a:extLst>
              <a:ext uri="{FF2B5EF4-FFF2-40B4-BE49-F238E27FC236}">
                <a16:creationId xmlns:a16="http://schemas.microsoft.com/office/drawing/2014/main" id="{DFC1CA14-982C-A6C1-DE86-1ED5A2589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" r="9074" b="21428"/>
          <a:stretch/>
        </p:blipFill>
        <p:spPr bwMode="auto">
          <a:xfrm>
            <a:off x="6970038" y="1841275"/>
            <a:ext cx="4934624" cy="292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010724-678B-AB1E-4709-609F0B7D52E1}"/>
              </a:ext>
            </a:extLst>
          </p:cNvPr>
          <p:cNvSpPr txBox="1"/>
          <p:nvPr/>
        </p:nvSpPr>
        <p:spPr>
          <a:xfrm>
            <a:off x="989012" y="5179810"/>
            <a:ext cx="10765466" cy="77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I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 says </a:t>
            </a:r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what details </a:t>
            </a:r>
            <a:r>
              <a:rPr lang="en-I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made visible  where as Encapsulation provides the </a:t>
            </a:r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level of access</a:t>
            </a:r>
            <a:r>
              <a:rPr lang="en-I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to that visible details.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4FF8A-4856-2356-2C40-95E16D104DAA}"/>
              </a:ext>
            </a:extLst>
          </p:cNvPr>
          <p:cNvGrpSpPr/>
          <p:nvPr/>
        </p:nvGrpSpPr>
        <p:grpSpPr>
          <a:xfrm>
            <a:off x="2441477" y="1667501"/>
            <a:ext cx="3708503" cy="2404034"/>
            <a:chOff x="2441477" y="1667501"/>
            <a:chExt cx="3708503" cy="24040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2023874-AE07-52D4-31C7-12503C88D032}"/>
                </a:ext>
              </a:extLst>
            </p:cNvPr>
            <p:cNvSpPr/>
            <p:nvPr/>
          </p:nvSpPr>
          <p:spPr>
            <a:xfrm>
              <a:off x="4314878" y="1667501"/>
              <a:ext cx="1835102" cy="44612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/>
                <a:t>Encapsulation</a:t>
              </a:r>
              <a:endParaRPr lang="en-IN" sz="1600" b="1" err="1"/>
            </a:p>
          </p:txBody>
        </p:sp>
        <p:sp>
          <p:nvSpPr>
            <p:cNvPr id="22" name="Arrow: Bent 21">
              <a:extLst>
                <a:ext uri="{FF2B5EF4-FFF2-40B4-BE49-F238E27FC236}">
                  <a16:creationId xmlns:a16="http://schemas.microsoft.com/office/drawing/2014/main" id="{8519E3D1-4207-CE82-0D52-65A2E69A317A}"/>
                </a:ext>
              </a:extLst>
            </p:cNvPr>
            <p:cNvSpPr/>
            <p:nvPr/>
          </p:nvSpPr>
          <p:spPr>
            <a:xfrm rot="10800000">
              <a:off x="2441477" y="2100557"/>
              <a:ext cx="2368320" cy="1970978"/>
            </a:xfrm>
            <a:prstGeom prst="bentArrow">
              <a:avLst>
                <a:gd name="adj1" fmla="val 6358"/>
                <a:gd name="adj2" fmla="val 7294"/>
                <a:gd name="adj3" fmla="val 15626"/>
                <a:gd name="adj4" fmla="val 119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60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5817BE-924C-07DF-B7D0-D74FAD00D558}"/>
              </a:ext>
            </a:extLst>
          </p:cNvPr>
          <p:cNvGrpSpPr/>
          <p:nvPr/>
        </p:nvGrpSpPr>
        <p:grpSpPr>
          <a:xfrm>
            <a:off x="6254201" y="1689530"/>
            <a:ext cx="1837737" cy="1427976"/>
            <a:chOff x="6254201" y="1689530"/>
            <a:chExt cx="1837737" cy="1427976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A303B3E-8EC2-BC83-8CDC-5BFB39E8AF96}"/>
                </a:ext>
              </a:extLst>
            </p:cNvPr>
            <p:cNvSpPr/>
            <p:nvPr/>
          </p:nvSpPr>
          <p:spPr>
            <a:xfrm>
              <a:off x="6254201" y="1689530"/>
              <a:ext cx="1779387" cy="44612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/>
                <a:t>Abstraction</a:t>
              </a:r>
              <a:endParaRPr lang="en-IN" sz="1600" b="1" err="1"/>
            </a:p>
          </p:txBody>
        </p:sp>
        <p:sp>
          <p:nvSpPr>
            <p:cNvPr id="24" name="Arrow: Bent 23">
              <a:extLst>
                <a:ext uri="{FF2B5EF4-FFF2-40B4-BE49-F238E27FC236}">
                  <a16:creationId xmlns:a16="http://schemas.microsoft.com/office/drawing/2014/main" id="{1541E9E0-5F06-E2D4-D1E8-AB00C42A284A}"/>
                </a:ext>
              </a:extLst>
            </p:cNvPr>
            <p:cNvSpPr/>
            <p:nvPr/>
          </p:nvSpPr>
          <p:spPr>
            <a:xfrm rot="10800000" flipH="1">
              <a:off x="7644618" y="2122717"/>
              <a:ext cx="447320" cy="994789"/>
            </a:xfrm>
            <a:prstGeom prst="bentArrow">
              <a:avLst>
                <a:gd name="adj1" fmla="val 25000"/>
                <a:gd name="adj2" fmla="val 24242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600" err="1"/>
            </a:p>
          </p:txBody>
        </p:sp>
      </p:grpSp>
    </p:spTree>
    <p:extLst>
      <p:ext uri="{BB962C8B-B14F-4D97-AF65-F5344CB8AC3E}">
        <p14:creationId xmlns:p14="http://schemas.microsoft.com/office/powerpoint/2010/main" val="61283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412111"/>
            <a:ext cx="10922001" cy="4799993"/>
          </a:xfrm>
        </p:spPr>
        <p:txBody>
          <a:bodyPr/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0"/>
              <a:t>Inheritance is a process in which </a:t>
            </a:r>
            <a:r>
              <a:rPr lang="en-IN" sz="1800"/>
              <a:t>one object gets</a:t>
            </a:r>
            <a:r>
              <a:rPr lang="en-IN" sz="1800" b="0"/>
              <a:t> the capability to acquire all the </a:t>
            </a:r>
            <a:r>
              <a:rPr lang="en-IN" sz="1800"/>
              <a:t>properties and behaviours</a:t>
            </a:r>
            <a:r>
              <a:rPr lang="en-IN" sz="1800" b="0"/>
              <a:t> of its parent object automatically.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/>
              <a:t>As a result, there is no need to rewrite the code again and again. This </a:t>
            </a:r>
            <a:r>
              <a:rPr lang="en-US" sz="1800"/>
              <a:t>‘Code reusability’ </a:t>
            </a:r>
            <a:r>
              <a:rPr lang="en-US" sz="1800" b="0"/>
              <a:t>feature avoids </a:t>
            </a:r>
            <a:r>
              <a:rPr lang="en-US" sz="1800"/>
              <a:t>code redundancy.</a:t>
            </a:r>
            <a:r>
              <a:rPr lang="en-US" sz="1800" b="0"/>
              <a:t>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/>
              <a:t>The </a:t>
            </a:r>
            <a:r>
              <a:rPr lang="en-US" sz="1800"/>
              <a:t>class</a:t>
            </a:r>
            <a:r>
              <a:rPr lang="en-US" sz="1800" b="0"/>
              <a:t> from which</a:t>
            </a:r>
            <a:r>
              <a:rPr lang="en-US" sz="1800"/>
              <a:t> properties are inherited </a:t>
            </a:r>
            <a:r>
              <a:rPr lang="en-US" sz="1800" b="0"/>
              <a:t>is called a </a:t>
            </a:r>
            <a:r>
              <a:rPr lang="en-US" sz="1800"/>
              <a:t>base class </a:t>
            </a:r>
            <a:r>
              <a:rPr lang="en-US" sz="1800" b="0"/>
              <a:t>and the </a:t>
            </a:r>
            <a:r>
              <a:rPr lang="en-US" sz="1800"/>
              <a:t>class</a:t>
            </a:r>
            <a:r>
              <a:rPr lang="en-US" sz="1800" b="0"/>
              <a:t> that </a:t>
            </a:r>
            <a:r>
              <a:rPr lang="en-US" sz="1800"/>
              <a:t>inherits</a:t>
            </a:r>
            <a:r>
              <a:rPr lang="en-US" sz="1800" b="0"/>
              <a:t> the </a:t>
            </a:r>
            <a:r>
              <a:rPr lang="en-US" sz="1800"/>
              <a:t>properties</a:t>
            </a:r>
            <a:r>
              <a:rPr lang="en-US" sz="1800" b="0"/>
              <a:t> is called a </a:t>
            </a:r>
            <a:r>
              <a:rPr lang="en-US" sz="1800"/>
              <a:t>derived class.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/>
              <a:t>The derived class </a:t>
            </a:r>
            <a:r>
              <a:rPr lang="en-US" sz="1800"/>
              <a:t>uses</a:t>
            </a:r>
            <a:r>
              <a:rPr lang="en-US" sz="1800" b="0"/>
              <a:t> the </a:t>
            </a:r>
            <a:r>
              <a:rPr lang="en-US" sz="1800"/>
              <a:t>parent properties </a:t>
            </a:r>
            <a:r>
              <a:rPr lang="en-US" sz="1800" b="0"/>
              <a:t>and also </a:t>
            </a:r>
            <a:r>
              <a:rPr lang="en-US" sz="1800"/>
              <a:t>has its own properties</a:t>
            </a:r>
            <a:r>
              <a:rPr lang="en-US" sz="1800" b="0"/>
              <a:t>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b="0"/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Inheritance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7" name="Picture 6" descr="Businessman pointing side">
            <a:extLst>
              <a:ext uri="{FF2B5EF4-FFF2-40B4-BE49-F238E27FC236}">
                <a16:creationId xmlns:a16="http://schemas.microsoft.com/office/drawing/2014/main" id="{0300B705-6ECC-48DE-AEF0-6689C2A00C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8339" y="4571999"/>
            <a:ext cx="1200638" cy="1640105"/>
          </a:xfrm>
          <a:prstGeom prst="rect">
            <a:avLst/>
          </a:prstGeom>
        </p:spPr>
      </p:pic>
      <p:pic>
        <p:nvPicPr>
          <p:cNvPr id="8" name="Picture 7" descr="Young businessman pointing">
            <a:extLst>
              <a:ext uri="{FF2B5EF4-FFF2-40B4-BE49-F238E27FC236}">
                <a16:creationId xmlns:a16="http://schemas.microsoft.com/office/drawing/2014/main" id="{4F7CB20D-73CC-4FAE-BC40-715562E25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38" y="4572000"/>
            <a:ext cx="1163145" cy="1852450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00490A3-5D6D-45A4-B7A3-AC294045ACD0}"/>
              </a:ext>
            </a:extLst>
          </p:cNvPr>
          <p:cNvSpPr/>
          <p:nvPr/>
        </p:nvSpPr>
        <p:spPr>
          <a:xfrm rot="21422609">
            <a:off x="1517454" y="5253876"/>
            <a:ext cx="2349113" cy="898245"/>
          </a:xfrm>
          <a:prstGeom prst="wedgeEllipseCallout">
            <a:avLst>
              <a:gd name="adj1" fmla="val 72131"/>
              <a:gd name="adj2" fmla="val -64948"/>
            </a:avLst>
          </a:prstGeom>
          <a:solidFill>
            <a:srgbClr val="FFFFFF"/>
          </a:solidFill>
          <a:ln>
            <a:solidFill>
              <a:srgbClr val="684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>
                <a:solidFill>
                  <a:srgbClr val="6846C6"/>
                </a:solidFill>
              </a:rPr>
              <a:t>Son, I’m a Base class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6678D66-14DE-4FCC-A18C-43F8F9A743D6}"/>
              </a:ext>
            </a:extLst>
          </p:cNvPr>
          <p:cNvSpPr/>
          <p:nvPr/>
        </p:nvSpPr>
        <p:spPr>
          <a:xfrm rot="21422609">
            <a:off x="9009952" y="4501427"/>
            <a:ext cx="2063558" cy="706553"/>
          </a:xfrm>
          <a:prstGeom prst="wedgeEllipseCallout">
            <a:avLst>
              <a:gd name="adj1" fmla="val -83405"/>
              <a:gd name="adj2" fmla="val 9947"/>
            </a:avLst>
          </a:prstGeom>
          <a:solidFill>
            <a:srgbClr val="FFFFFF"/>
          </a:solidFill>
          <a:ln>
            <a:solidFill>
              <a:srgbClr val="684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>
                <a:solidFill>
                  <a:srgbClr val="6846C6"/>
                </a:solidFill>
              </a:rPr>
              <a:t>Dad, I’m a derived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E0AFAB-6884-470F-9E49-0385CB94A410}"/>
              </a:ext>
            </a:extLst>
          </p:cNvPr>
          <p:cNvSpPr txBox="1"/>
          <p:nvPr/>
        </p:nvSpPr>
        <p:spPr>
          <a:xfrm>
            <a:off x="5640755" y="4763005"/>
            <a:ext cx="12897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400" b="1">
                <a:solidFill>
                  <a:srgbClr val="6846C6"/>
                </a:solidFill>
              </a:rPr>
              <a:t>It’s Inheritance</a:t>
            </a:r>
          </a:p>
        </p:txBody>
      </p:sp>
    </p:spTree>
    <p:extLst>
      <p:ext uri="{BB962C8B-B14F-4D97-AF65-F5344CB8AC3E}">
        <p14:creationId xmlns:p14="http://schemas.microsoft.com/office/powerpoint/2010/main" val="35724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Inheritance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379AF63-DDCD-41C9-B135-1F7AEF16C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047" y="4658080"/>
            <a:ext cx="1790948" cy="1117552"/>
          </a:xfrm>
          <a:prstGeom prst="rect">
            <a:avLst/>
          </a:prstGeom>
        </p:spPr>
      </p:pic>
      <p:pic>
        <p:nvPicPr>
          <p:cNvPr id="13" name="Picture 12" descr="A blue and white car&#10;&#10;Description automatically generated with low confidence">
            <a:extLst>
              <a:ext uri="{FF2B5EF4-FFF2-40B4-BE49-F238E27FC236}">
                <a16:creationId xmlns:a16="http://schemas.microsoft.com/office/drawing/2014/main" id="{23D46568-ACBB-480D-A78B-AD0711D58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33" y="4887581"/>
            <a:ext cx="2490559" cy="808623"/>
          </a:xfrm>
          <a:prstGeom prst="rect">
            <a:avLst/>
          </a:prstGeom>
        </p:spPr>
      </p:pic>
      <p:pic>
        <p:nvPicPr>
          <p:cNvPr id="14" name="Picture 13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D7C34335-D23A-4E5A-BBB9-74E434ECED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35" y="3073331"/>
            <a:ext cx="382903" cy="1218818"/>
          </a:xfrm>
          <a:prstGeom prst="rect">
            <a:avLst/>
          </a:prstGeom>
        </p:spPr>
      </p:pic>
      <p:pic>
        <p:nvPicPr>
          <p:cNvPr id="15" name="Picture 14" descr="A picture containing building, house, wooden, window&#10;&#10;Description automatically generated">
            <a:extLst>
              <a:ext uri="{FF2B5EF4-FFF2-40B4-BE49-F238E27FC236}">
                <a16:creationId xmlns:a16="http://schemas.microsoft.com/office/drawing/2014/main" id="{2FCD0C69-E072-4126-BFCA-200FBF6B6A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75" y="4784406"/>
            <a:ext cx="1076634" cy="9735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0D05A4-096B-453B-891F-E97809BF77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05" y="1618773"/>
            <a:ext cx="539633" cy="1184684"/>
          </a:xfrm>
          <a:prstGeom prst="rect">
            <a:avLst/>
          </a:prstGeom>
        </p:spPr>
      </p:pic>
      <p:pic>
        <p:nvPicPr>
          <p:cNvPr id="17" name="Picture 16" descr="A picture containing trouser&#10;&#10;Description automatically generated">
            <a:extLst>
              <a:ext uri="{FF2B5EF4-FFF2-40B4-BE49-F238E27FC236}">
                <a16:creationId xmlns:a16="http://schemas.microsoft.com/office/drawing/2014/main" id="{BCEF97B5-A490-4AAE-A7E4-474A7F0B7E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05" y="4566095"/>
            <a:ext cx="611852" cy="1285736"/>
          </a:xfrm>
          <a:prstGeom prst="rect">
            <a:avLst/>
          </a:prstGeom>
        </p:spPr>
      </p:pic>
      <p:pic>
        <p:nvPicPr>
          <p:cNvPr id="18" name="Picture 17" descr="A picture containing building, house, wooden, window&#10;&#10;Description automatically generated">
            <a:extLst>
              <a:ext uri="{FF2B5EF4-FFF2-40B4-BE49-F238E27FC236}">
                <a16:creationId xmlns:a16="http://schemas.microsoft.com/office/drawing/2014/main" id="{FB0C4B98-6BA1-4A1C-B5AD-8342C7D24E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33" y="3195941"/>
            <a:ext cx="1076634" cy="973597"/>
          </a:xfrm>
          <a:prstGeom prst="rect">
            <a:avLst/>
          </a:prstGeom>
        </p:spPr>
      </p:pic>
      <p:pic>
        <p:nvPicPr>
          <p:cNvPr id="19" name="Picture 18" descr="A picture containing building, house, wooden, window&#10;&#10;Description automatically generated">
            <a:extLst>
              <a:ext uri="{FF2B5EF4-FFF2-40B4-BE49-F238E27FC236}">
                <a16:creationId xmlns:a16="http://schemas.microsoft.com/office/drawing/2014/main" id="{4D04A7E8-BC1B-444E-BCB1-908E87F32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33" y="1600200"/>
            <a:ext cx="1076634" cy="973597"/>
          </a:xfrm>
          <a:prstGeom prst="rect">
            <a:avLst/>
          </a:prstGeom>
        </p:spPr>
      </p:pic>
      <p:pic>
        <p:nvPicPr>
          <p:cNvPr id="20" name="Picture 19" descr="A blue and white car&#10;&#10;Description automatically generated with low confidence">
            <a:extLst>
              <a:ext uri="{FF2B5EF4-FFF2-40B4-BE49-F238E27FC236}">
                <a16:creationId xmlns:a16="http://schemas.microsoft.com/office/drawing/2014/main" id="{34230D45-068E-4A33-838B-616D1D9A5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32" y="3360915"/>
            <a:ext cx="2490559" cy="8086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073504-E71C-4C56-AD2A-481CEEA45117}"/>
              </a:ext>
            </a:extLst>
          </p:cNvPr>
          <p:cNvSpPr txBox="1"/>
          <p:nvPr/>
        </p:nvSpPr>
        <p:spPr>
          <a:xfrm>
            <a:off x="1939587" y="2117102"/>
            <a:ext cx="1524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Grand Dad</a:t>
            </a:r>
            <a:endParaRPr lang="en-IN" b="1" err="1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BABA95-2F00-477C-8E65-547E119A2576}"/>
              </a:ext>
            </a:extLst>
          </p:cNvPr>
          <p:cNvSpPr txBox="1"/>
          <p:nvPr/>
        </p:nvSpPr>
        <p:spPr>
          <a:xfrm>
            <a:off x="1911878" y="3519638"/>
            <a:ext cx="1524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Dad</a:t>
            </a:r>
            <a:endParaRPr lang="en-IN" b="1" err="1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0A23BB-2549-4B7F-9B17-EF0B528596F9}"/>
              </a:ext>
            </a:extLst>
          </p:cNvPr>
          <p:cNvSpPr txBox="1"/>
          <p:nvPr/>
        </p:nvSpPr>
        <p:spPr>
          <a:xfrm>
            <a:off x="1956905" y="4998134"/>
            <a:ext cx="1524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Son</a:t>
            </a:r>
            <a:endParaRPr lang="en-IN" b="1" err="1">
              <a:solidFill>
                <a:schemeClr val="tx2"/>
              </a:solidFill>
            </a:endParaRP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2455469C-4815-49D4-BF92-66E32397FC3D}"/>
              </a:ext>
            </a:extLst>
          </p:cNvPr>
          <p:cNvSpPr/>
          <p:nvPr/>
        </p:nvSpPr>
        <p:spPr>
          <a:xfrm>
            <a:off x="2168047" y="2394101"/>
            <a:ext cx="152400" cy="1125537"/>
          </a:xfrm>
          <a:prstGeom prst="up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err="1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A53B1984-00D4-474C-9965-3F5E8088D7DE}"/>
              </a:ext>
            </a:extLst>
          </p:cNvPr>
          <p:cNvSpPr/>
          <p:nvPr/>
        </p:nvSpPr>
        <p:spPr>
          <a:xfrm>
            <a:off x="2168047" y="3903663"/>
            <a:ext cx="152400" cy="1125537"/>
          </a:xfrm>
          <a:prstGeom prst="up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BAC7B-47BA-4C3C-AA9E-78B407B34E3E}"/>
              </a:ext>
            </a:extLst>
          </p:cNvPr>
          <p:cNvSpPr txBox="1"/>
          <p:nvPr/>
        </p:nvSpPr>
        <p:spPr>
          <a:xfrm>
            <a:off x="3652926" y="2621711"/>
            <a:ext cx="2312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House - owns</a:t>
            </a:r>
            <a:endParaRPr lang="en-IN" b="1" err="1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2E3E53-6AFC-4AC6-9023-985A91FB15A4}"/>
              </a:ext>
            </a:extLst>
          </p:cNvPr>
          <p:cNvSpPr txBox="1"/>
          <p:nvPr/>
        </p:nvSpPr>
        <p:spPr>
          <a:xfrm>
            <a:off x="3652926" y="4219758"/>
            <a:ext cx="2312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House - derives</a:t>
            </a:r>
            <a:endParaRPr lang="en-IN" b="1" err="1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ECE9C8-84FC-4D59-A484-C248FF8BBA27}"/>
              </a:ext>
            </a:extLst>
          </p:cNvPr>
          <p:cNvSpPr txBox="1"/>
          <p:nvPr/>
        </p:nvSpPr>
        <p:spPr>
          <a:xfrm>
            <a:off x="3652926" y="5803869"/>
            <a:ext cx="2312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House - derives</a:t>
            </a:r>
            <a:endParaRPr lang="en-IN" b="1" err="1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6DFEAC-E91B-4D8D-9EEA-E64246460E52}"/>
              </a:ext>
            </a:extLst>
          </p:cNvPr>
          <p:cNvSpPr txBox="1"/>
          <p:nvPr/>
        </p:nvSpPr>
        <p:spPr>
          <a:xfrm>
            <a:off x="6230182" y="4219757"/>
            <a:ext cx="2312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rgbClr val="3370A9"/>
                </a:solidFill>
              </a:rPr>
              <a:t>Car - owns</a:t>
            </a:r>
            <a:endParaRPr lang="en-IN" b="1" err="1">
              <a:solidFill>
                <a:srgbClr val="3370A9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28E518-D4D8-4862-A2A3-7EDAF19A96AA}"/>
              </a:ext>
            </a:extLst>
          </p:cNvPr>
          <p:cNvSpPr txBox="1"/>
          <p:nvPr/>
        </p:nvSpPr>
        <p:spPr>
          <a:xfrm>
            <a:off x="6230182" y="5786982"/>
            <a:ext cx="2312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rgbClr val="3370A9"/>
                </a:solidFill>
              </a:rPr>
              <a:t>Car - derives</a:t>
            </a:r>
            <a:endParaRPr lang="en-IN" b="1" err="1">
              <a:solidFill>
                <a:srgbClr val="3370A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3540D3-8ACF-4428-80ED-95769E8BB7C4}"/>
              </a:ext>
            </a:extLst>
          </p:cNvPr>
          <p:cNvSpPr txBox="1"/>
          <p:nvPr/>
        </p:nvSpPr>
        <p:spPr>
          <a:xfrm>
            <a:off x="9417438" y="5763001"/>
            <a:ext cx="2312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rgbClr val="CD1F26"/>
                </a:solidFill>
              </a:rPr>
              <a:t>Bike - owns</a:t>
            </a:r>
            <a:endParaRPr lang="en-IN" b="1" err="1">
              <a:solidFill>
                <a:srgbClr val="CD1F2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66A3D-D05F-49C9-ABE9-C6F075AC8FA0}"/>
              </a:ext>
            </a:extLst>
          </p:cNvPr>
          <p:cNvSpPr txBox="1"/>
          <p:nvPr/>
        </p:nvSpPr>
        <p:spPr>
          <a:xfrm>
            <a:off x="2364918" y="3259723"/>
            <a:ext cx="132987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solidFill>
                  <a:schemeClr val="tx2"/>
                </a:solidFill>
              </a:rPr>
              <a:t>Inherited from</a:t>
            </a:r>
            <a:endParaRPr lang="en-IN" sz="1100" b="1" err="1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83ECFA-2866-42C1-A90D-BB8D42BF6F7D}"/>
              </a:ext>
            </a:extLst>
          </p:cNvPr>
          <p:cNvSpPr txBox="1"/>
          <p:nvPr/>
        </p:nvSpPr>
        <p:spPr>
          <a:xfrm>
            <a:off x="2394653" y="4784406"/>
            <a:ext cx="132987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>
                <a:solidFill>
                  <a:schemeClr val="tx2"/>
                </a:solidFill>
              </a:rPr>
              <a:t>Inherited from</a:t>
            </a:r>
            <a:endParaRPr lang="en-IN" sz="1100" b="1" err="1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8BE87-4C7A-0AD8-F61E-832745D6BA3F}"/>
              </a:ext>
            </a:extLst>
          </p:cNvPr>
          <p:cNvGrpSpPr/>
          <p:nvPr/>
        </p:nvGrpSpPr>
        <p:grpSpPr>
          <a:xfrm>
            <a:off x="5965008" y="1178638"/>
            <a:ext cx="5946405" cy="2137096"/>
            <a:chOff x="5965008" y="1178638"/>
            <a:chExt cx="5946405" cy="213709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37B3C7C-97AB-3DC6-5B36-0EAF9A0E1C02}"/>
                </a:ext>
              </a:extLst>
            </p:cNvPr>
            <p:cNvSpPr/>
            <p:nvPr/>
          </p:nvSpPr>
          <p:spPr>
            <a:xfrm>
              <a:off x="5965008" y="1178638"/>
              <a:ext cx="5946405" cy="2137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b="1" kern="1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Note:</a:t>
              </a:r>
              <a:r>
                <a:rPr lang="en-US" sz="1800" kern="10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	Granddad owns a house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	Dad </a:t>
              </a:r>
              <a:r>
                <a:rPr lang="en-US" sz="1800" b="1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inherits</a:t>
              </a:r>
              <a:r>
                <a:rPr lang="en-US" sz="1800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the house from grandad and </a:t>
              </a:r>
              <a:r>
                <a:rPr lang="en-US" sz="1800" b="1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buys</a:t>
              </a:r>
              <a:r>
                <a:rPr lang="en-US" sz="1800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	a new car</a:t>
              </a:r>
            </a:p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	Son </a:t>
              </a:r>
              <a:r>
                <a:rPr lang="en-US" sz="1800" b="1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inherits</a:t>
              </a:r>
              <a:r>
                <a:rPr lang="en-US" sz="1800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the house and car from previous 	generations and </a:t>
              </a:r>
              <a:r>
                <a:rPr lang="en-US" sz="1800" b="1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buys</a:t>
              </a:r>
              <a:r>
                <a:rPr lang="en-US" sz="1800" kern="1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a new bike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B7B33A2-A68A-F3E6-4892-2D7E7610CE3F}"/>
                </a:ext>
              </a:extLst>
            </p:cNvPr>
            <p:cNvSpPr/>
            <p:nvPr/>
          </p:nvSpPr>
          <p:spPr>
            <a:xfrm>
              <a:off x="6042305" y="1597001"/>
              <a:ext cx="823330" cy="42473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Gen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EFBEC1F-BC88-8170-0F88-D25900947A30}"/>
                </a:ext>
              </a:extLst>
            </p:cNvPr>
            <p:cNvSpPr/>
            <p:nvPr/>
          </p:nvSpPr>
          <p:spPr>
            <a:xfrm>
              <a:off x="6042305" y="2127009"/>
              <a:ext cx="823330" cy="42473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Gen 2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C9867F2-F47D-A9B5-5886-C03A3D141CC8}"/>
                </a:ext>
              </a:extLst>
            </p:cNvPr>
            <p:cNvSpPr/>
            <p:nvPr/>
          </p:nvSpPr>
          <p:spPr>
            <a:xfrm>
              <a:off x="6042304" y="2779028"/>
              <a:ext cx="823330" cy="42473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Gen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2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69FF0-D28D-DFD2-D61F-895C8ED1D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52BDC-97AA-7828-CEE2-4A8BF57C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Inheritance – Real Life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1861-A430-5370-F4DD-516BAD1BA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8618B-CC40-5470-6318-1BB07190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DD123-A798-3E4B-2C2D-D8C9DE8B46C1}"/>
              </a:ext>
            </a:extLst>
          </p:cNvPr>
          <p:cNvGrpSpPr/>
          <p:nvPr/>
        </p:nvGrpSpPr>
        <p:grpSpPr>
          <a:xfrm>
            <a:off x="1431841" y="1503819"/>
            <a:ext cx="10036743" cy="3061594"/>
            <a:chOff x="1349714" y="2513010"/>
            <a:chExt cx="10036743" cy="30615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4D00B9D-2DDB-23EC-C905-4FEF97428CE9}"/>
                </a:ext>
              </a:extLst>
            </p:cNvPr>
            <p:cNvGrpSpPr/>
            <p:nvPr/>
          </p:nvGrpSpPr>
          <p:grpSpPr>
            <a:xfrm>
              <a:off x="1349714" y="2513010"/>
              <a:ext cx="10036743" cy="3061594"/>
              <a:chOff x="1349714" y="2513010"/>
              <a:chExt cx="10036743" cy="3061594"/>
            </a:xfrm>
          </p:grpSpPr>
          <p:pic>
            <p:nvPicPr>
              <p:cNvPr id="6148" name="Picture 4" descr="The Evolution of Cars: Advancements in Design, Technology, and Performance  | by Fatima Nabeel | Medium">
                <a:extLst>
                  <a:ext uri="{FF2B5EF4-FFF2-40B4-BE49-F238E27FC236}">
                    <a16:creationId xmlns:a16="http://schemas.microsoft.com/office/drawing/2014/main" id="{7289489E-AEFB-D9E9-7CFD-E80A671619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66" r="35720" b="12666"/>
              <a:stretch/>
            </p:blipFill>
            <p:spPr bwMode="auto">
              <a:xfrm>
                <a:off x="1349714" y="2513010"/>
                <a:ext cx="10036743" cy="3061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15A833-FFE6-7401-8F2B-FCF130390052}"/>
                  </a:ext>
                </a:extLst>
              </p:cNvPr>
              <p:cNvSpPr/>
              <p:nvPr/>
            </p:nvSpPr>
            <p:spPr>
              <a:xfrm>
                <a:off x="10776857" y="2852057"/>
                <a:ext cx="609600" cy="1251857"/>
              </a:xfrm>
              <a:prstGeom prst="rect">
                <a:avLst/>
              </a:prstGeom>
              <a:solidFill>
                <a:srgbClr val="1A5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C229B5-58B4-17F2-E853-6A170A7630D8}"/>
                </a:ext>
              </a:extLst>
            </p:cNvPr>
            <p:cNvSpPr/>
            <p:nvPr/>
          </p:nvSpPr>
          <p:spPr>
            <a:xfrm>
              <a:off x="2242458" y="4103914"/>
              <a:ext cx="1600200" cy="326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Generation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A4177C-2EAA-7DB7-745C-D98B0C00213A}"/>
                </a:ext>
              </a:extLst>
            </p:cNvPr>
            <p:cNvSpPr/>
            <p:nvPr/>
          </p:nvSpPr>
          <p:spPr>
            <a:xfrm>
              <a:off x="4469605" y="4800600"/>
              <a:ext cx="1600200" cy="326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Generation 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7FCB30-B2F2-671A-8DBD-6C9AF07B1900}"/>
                </a:ext>
              </a:extLst>
            </p:cNvPr>
            <p:cNvSpPr/>
            <p:nvPr/>
          </p:nvSpPr>
          <p:spPr>
            <a:xfrm>
              <a:off x="9242086" y="5004249"/>
              <a:ext cx="1600200" cy="326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Generation 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98AA2A-09E9-51A8-F67F-5D008E4A6D40}"/>
                </a:ext>
              </a:extLst>
            </p:cNvPr>
            <p:cNvSpPr/>
            <p:nvPr/>
          </p:nvSpPr>
          <p:spPr>
            <a:xfrm>
              <a:off x="6749144" y="3880521"/>
              <a:ext cx="1600200" cy="326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Generation 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10675F-3EB3-3C1B-E97A-78890606E5B8}"/>
              </a:ext>
            </a:extLst>
          </p:cNvPr>
          <p:cNvGrpSpPr/>
          <p:nvPr/>
        </p:nvGrpSpPr>
        <p:grpSpPr>
          <a:xfrm>
            <a:off x="4120243" y="4117981"/>
            <a:ext cx="1600200" cy="1903408"/>
            <a:chOff x="4120243" y="4117981"/>
            <a:chExt cx="1600200" cy="19034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5E57F59-420F-63A1-D45C-A15DF23DDC2F}"/>
                </a:ext>
              </a:extLst>
            </p:cNvPr>
            <p:cNvCxnSpPr>
              <a:cxnSpLocks/>
            </p:cNvCxnSpPr>
            <p:nvPr/>
          </p:nvCxnSpPr>
          <p:spPr>
            <a:xfrm>
              <a:off x="4920343" y="4117981"/>
              <a:ext cx="0" cy="5737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51CDD2-84F4-E168-1BA2-6E8950C4E5AE}"/>
                </a:ext>
              </a:extLst>
            </p:cNvPr>
            <p:cNvSpPr/>
            <p:nvPr/>
          </p:nvSpPr>
          <p:spPr>
            <a:xfrm>
              <a:off x="4120243" y="4780857"/>
              <a:ext cx="1600200" cy="1240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Inherited features from Gen 1 + added new features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C6BCF-12FF-D494-8C5E-CCA69845457F}"/>
              </a:ext>
            </a:extLst>
          </p:cNvPr>
          <p:cNvGrpSpPr/>
          <p:nvPr/>
        </p:nvGrpSpPr>
        <p:grpSpPr>
          <a:xfrm>
            <a:off x="6688197" y="3094723"/>
            <a:ext cx="1600200" cy="2926666"/>
            <a:chOff x="4207328" y="3940628"/>
            <a:chExt cx="1600200" cy="297270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458154B-0C74-22A6-429D-44F87CBE73A4}"/>
                </a:ext>
              </a:extLst>
            </p:cNvPr>
            <p:cNvCxnSpPr>
              <a:cxnSpLocks/>
            </p:cNvCxnSpPr>
            <p:nvPr/>
          </p:nvCxnSpPr>
          <p:spPr>
            <a:xfrm>
              <a:off x="4920343" y="3940628"/>
              <a:ext cx="0" cy="17321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9EC009-5F31-F1BF-0E9A-62621DCFD054}"/>
                </a:ext>
              </a:extLst>
            </p:cNvPr>
            <p:cNvSpPr/>
            <p:nvPr/>
          </p:nvSpPr>
          <p:spPr>
            <a:xfrm>
              <a:off x="4207328" y="5672798"/>
              <a:ext cx="1600200" cy="1240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Inherited features from Gen 1 and 2 + added new features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565511-F50B-9651-3753-328016A65E2A}"/>
              </a:ext>
            </a:extLst>
          </p:cNvPr>
          <p:cNvGrpSpPr/>
          <p:nvPr/>
        </p:nvGrpSpPr>
        <p:grpSpPr>
          <a:xfrm>
            <a:off x="9118910" y="4212771"/>
            <a:ext cx="1600200" cy="1808618"/>
            <a:chOff x="4120243" y="3940628"/>
            <a:chExt cx="1600200" cy="181667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33DE250-E693-4CA2-C021-33BE876C5232}"/>
                </a:ext>
              </a:extLst>
            </p:cNvPr>
            <p:cNvCxnSpPr>
              <a:cxnSpLocks/>
            </p:cNvCxnSpPr>
            <p:nvPr/>
          </p:nvCxnSpPr>
          <p:spPr>
            <a:xfrm>
              <a:off x="4920343" y="3940628"/>
              <a:ext cx="0" cy="4870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4DE372-5CD6-1E86-F8CC-0A1069B43D6B}"/>
                </a:ext>
              </a:extLst>
            </p:cNvPr>
            <p:cNvSpPr/>
            <p:nvPr/>
          </p:nvSpPr>
          <p:spPr>
            <a:xfrm>
              <a:off x="4120243" y="4516766"/>
              <a:ext cx="1600200" cy="12405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Inherited features from previous  generations + added new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50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62CE9-B3E0-B726-3C11-96B3B6F04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There are 5 types of inheritance,</a:t>
            </a:r>
          </a:p>
          <a:p>
            <a:pPr marL="700088" lvl="3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Single level inheritance</a:t>
            </a:r>
          </a:p>
          <a:p>
            <a:pPr marL="700088" lvl="3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Multi-level inheritance</a:t>
            </a:r>
          </a:p>
          <a:p>
            <a:pPr marL="700088" lvl="3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Hierarchical inheritance</a:t>
            </a:r>
          </a:p>
          <a:p>
            <a:pPr marL="700088" lvl="3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Hybrid inheritance</a:t>
            </a:r>
          </a:p>
          <a:p>
            <a:pPr marL="700088" lvl="3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Multiple inheritance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4704-455F-19BF-9D27-F771FE4F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9ED15A-328C-BA29-9033-7E8984FB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Inheritance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D0E19-E83E-1C9D-C22A-7E69FB610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FACF-0CE7-C1B4-34F2-10BA551C3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228858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62CE9-B3E0-B726-3C11-96B3B6F04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449389"/>
            <a:ext cx="4754110" cy="4572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Single Level Inheritance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In Single-level inheritance, there is a </a:t>
            </a:r>
            <a:r>
              <a:rPr lang="en-US" sz="180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single base class &amp; a single derived class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</a:rPr>
              <a:t>i.e. - A base car feature is extended by the Tata brand and some new features are added.</a:t>
            </a:r>
            <a:endParaRPr lang="en-US" sz="1600" b="0" i="0">
              <a:solidFill>
                <a:schemeClr val="tx1">
                  <a:lumMod val="95000"/>
                  <a:lumOff val="5000"/>
                </a:schemeClr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4704-455F-19BF-9D27-F771FE4F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9ED15A-328C-BA29-9033-7E8984FB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Inheritance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D0E19-E83E-1C9D-C22A-7E69FB610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FACF-0CE7-C1B4-34F2-10BA551C3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0D80E6-23B0-8B48-9892-E534979B3EAD}"/>
              </a:ext>
            </a:extLst>
          </p:cNvPr>
          <p:cNvGrpSpPr/>
          <p:nvPr/>
        </p:nvGrpSpPr>
        <p:grpSpPr>
          <a:xfrm>
            <a:off x="6096000" y="3972958"/>
            <a:ext cx="5751967" cy="2219874"/>
            <a:chOff x="6096000" y="3972958"/>
            <a:chExt cx="5751967" cy="22198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C51FB2-6054-5CF1-D6EC-86E45DF5CEB3}"/>
                </a:ext>
              </a:extLst>
            </p:cNvPr>
            <p:cNvGrpSpPr/>
            <p:nvPr/>
          </p:nvGrpSpPr>
          <p:grpSpPr>
            <a:xfrm>
              <a:off x="6096000" y="3972958"/>
              <a:ext cx="5751967" cy="2219874"/>
              <a:chOff x="6106886" y="3712029"/>
              <a:chExt cx="5751967" cy="2219874"/>
            </a:xfrm>
          </p:grpSpPr>
          <p:pic>
            <p:nvPicPr>
              <p:cNvPr id="1028" name="Picture 4" descr="India Full Year 2002: Fiat up to #5, Maruti 800, Hyundai Santro, Tata Indica  lead – Best Selling Cars Blog">
                <a:extLst>
                  <a:ext uri="{FF2B5EF4-FFF2-40B4-BE49-F238E27FC236}">
                    <a16:creationId xmlns:a16="http://schemas.microsoft.com/office/drawing/2014/main" id="{D26F8572-58D0-D933-7B97-5A238192D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3" t="6672" r="2571" b="5416"/>
              <a:stretch/>
            </p:blipFill>
            <p:spPr bwMode="auto">
              <a:xfrm>
                <a:off x="7773083" y="3978322"/>
                <a:ext cx="2431142" cy="1317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345FDD-0DA3-0318-26FB-9F6B419E4A63}"/>
                  </a:ext>
                </a:extLst>
              </p:cNvPr>
              <p:cNvSpPr/>
              <p:nvPr/>
            </p:nvSpPr>
            <p:spPr>
              <a:xfrm>
                <a:off x="6106886" y="3712029"/>
                <a:ext cx="1654628" cy="2219874"/>
              </a:xfrm>
              <a:prstGeom prst="rect">
                <a:avLst/>
              </a:prstGeom>
              <a:noFill/>
              <a:ln w="19050">
                <a:solidFill>
                  <a:srgbClr val="3516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r>
                  <a:rPr lang="en-US" sz="16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Properties</a:t>
                </a:r>
              </a:p>
              <a:p>
                <a:pPr algn="just"/>
                <a:r>
                  <a:rPr lang="en-US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diesel engine</a:t>
                </a:r>
              </a:p>
              <a:p>
                <a:pPr algn="just"/>
                <a:r>
                  <a:rPr lang="en-US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wheels</a:t>
                </a:r>
              </a:p>
              <a:p>
                <a:pPr algn="just"/>
                <a:r>
                  <a:rPr lang="en-US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windows</a:t>
                </a:r>
              </a:p>
              <a:p>
                <a:pPr algn="just"/>
                <a:r>
                  <a:rPr lang="en-US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fuel tank</a:t>
                </a:r>
              </a:p>
              <a:p>
                <a:pPr algn="just"/>
                <a:r>
                  <a:rPr lang="en-US" sz="160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speedometer</a:t>
                </a:r>
              </a:p>
              <a:p>
                <a:pPr algn="just"/>
                <a:r>
                  <a:rPr lang="en-US" sz="160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navigation system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C92F3FC-1B3D-B015-23F3-09F3C21E56D2}"/>
                  </a:ext>
                </a:extLst>
              </p:cNvPr>
              <p:cNvSpPr/>
              <p:nvPr/>
            </p:nvSpPr>
            <p:spPr>
              <a:xfrm>
                <a:off x="10204225" y="3712029"/>
                <a:ext cx="1654628" cy="2219874"/>
              </a:xfrm>
              <a:prstGeom prst="rect">
                <a:avLst/>
              </a:prstGeom>
              <a:noFill/>
              <a:ln w="19050">
                <a:solidFill>
                  <a:srgbClr val="3516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r>
                  <a:rPr lang="en-US" sz="16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Behaviour</a:t>
                </a:r>
              </a:p>
              <a:p>
                <a:pPr algn="just"/>
                <a:r>
                  <a:rPr lang="en-US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start()</a:t>
                </a:r>
              </a:p>
              <a:p>
                <a:pPr algn="just"/>
                <a:r>
                  <a:rPr lang="en-US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accelerate()</a:t>
                </a:r>
              </a:p>
              <a:p>
                <a:pPr algn="just"/>
                <a:r>
                  <a:rPr lang="en-US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brake()</a:t>
                </a:r>
              </a:p>
              <a:p>
                <a:pPr algn="just"/>
                <a:r>
                  <a:rPr lang="en-US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turn()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7B610F-F31A-DF1B-646D-EAF924C33AE1}"/>
                </a:ext>
              </a:extLst>
            </p:cNvPr>
            <p:cNvSpPr/>
            <p:nvPr/>
          </p:nvSpPr>
          <p:spPr>
            <a:xfrm>
              <a:off x="8008598" y="5714107"/>
              <a:ext cx="1926771" cy="377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Tata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39CD3C-9CC0-91F5-A4B8-96AE0D46C1B8}"/>
              </a:ext>
            </a:extLst>
          </p:cNvPr>
          <p:cNvGrpSpPr/>
          <p:nvPr/>
        </p:nvGrpSpPr>
        <p:grpSpPr>
          <a:xfrm>
            <a:off x="6096000" y="1449389"/>
            <a:ext cx="5762853" cy="1598611"/>
            <a:chOff x="6096000" y="1449389"/>
            <a:chExt cx="5762853" cy="15986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D5B18E-5746-D507-250E-4B86E1C67FA6}"/>
                </a:ext>
              </a:extLst>
            </p:cNvPr>
            <p:cNvGrpSpPr/>
            <p:nvPr/>
          </p:nvGrpSpPr>
          <p:grpSpPr>
            <a:xfrm>
              <a:off x="6096000" y="1449389"/>
              <a:ext cx="5762853" cy="1598611"/>
              <a:chOff x="6096000" y="1449389"/>
              <a:chExt cx="5762853" cy="159861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4195722-F784-FFC3-5F5B-7D4A80C62D41}"/>
                  </a:ext>
                </a:extLst>
              </p:cNvPr>
              <p:cNvGrpSpPr/>
              <p:nvPr/>
            </p:nvGrpSpPr>
            <p:grpSpPr>
              <a:xfrm>
                <a:off x="6096000" y="1449389"/>
                <a:ext cx="5762853" cy="1598611"/>
                <a:chOff x="5090886" y="2492828"/>
                <a:chExt cx="5762853" cy="1598611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35AC55-E9E7-57BB-F667-1747D2E7F2A0}"/>
                    </a:ext>
                  </a:extLst>
                </p:cNvPr>
                <p:cNvSpPr/>
                <p:nvPr/>
              </p:nvSpPr>
              <p:spPr>
                <a:xfrm>
                  <a:off x="5090886" y="2492828"/>
                  <a:ext cx="1654628" cy="1598611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Properties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engine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wheels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windows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fuel tank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FBEF209-42C1-7577-26F0-CB662AFE6EFF}"/>
                    </a:ext>
                  </a:extLst>
                </p:cNvPr>
                <p:cNvSpPr/>
                <p:nvPr/>
              </p:nvSpPr>
              <p:spPr>
                <a:xfrm>
                  <a:off x="9199111" y="2492828"/>
                  <a:ext cx="1654628" cy="1598611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Behaviour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start()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accelerate()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brake()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turn()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0B0FF3-2744-BB9C-145D-2CC8AF97F181}"/>
                  </a:ext>
                </a:extLst>
              </p:cNvPr>
              <p:cNvSpPr/>
              <p:nvPr/>
            </p:nvSpPr>
            <p:spPr>
              <a:xfrm>
                <a:off x="8014041" y="2670225"/>
                <a:ext cx="1926771" cy="377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</a:rPr>
                  <a:t>Car</a:t>
                </a:r>
              </a:p>
            </p:txBody>
          </p:sp>
        </p:grpSp>
        <p:pic>
          <p:nvPicPr>
            <p:cNvPr id="1030" name="Picture 6" descr="First General Motors car -- First car to be produced after General Motors  was formed in 1908 was this 1908 Cadillac ... | Library of Congress">
              <a:extLst>
                <a:ext uri="{FF2B5EF4-FFF2-40B4-BE49-F238E27FC236}">
                  <a16:creationId xmlns:a16="http://schemas.microsoft.com/office/drawing/2014/main" id="{512C087B-667C-2071-CB39-38D4D06186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" t="8291" r="4822" b="17507"/>
            <a:stretch/>
          </p:blipFill>
          <p:spPr bwMode="auto">
            <a:xfrm>
              <a:off x="7885056" y="1449390"/>
              <a:ext cx="1926772" cy="125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BE4BD9E-E45B-A1DB-9188-3344F10AC205}"/>
              </a:ext>
            </a:extLst>
          </p:cNvPr>
          <p:cNvSpPr/>
          <p:nvPr/>
        </p:nvSpPr>
        <p:spPr>
          <a:xfrm>
            <a:off x="8887053" y="3110515"/>
            <a:ext cx="169861" cy="913823"/>
          </a:xfrm>
          <a:prstGeom prst="downArrow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3B312F-0AD5-9FE5-D277-E02A530C69DA}"/>
              </a:ext>
            </a:extLst>
          </p:cNvPr>
          <p:cNvGrpSpPr/>
          <p:nvPr/>
        </p:nvGrpSpPr>
        <p:grpSpPr>
          <a:xfrm>
            <a:off x="4137138" y="4403246"/>
            <a:ext cx="1886402" cy="794657"/>
            <a:chOff x="4137138" y="4403246"/>
            <a:chExt cx="1886402" cy="794657"/>
          </a:xfrm>
        </p:grpSpPr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0EB3107B-40AF-234E-DDBE-45758B4A9F18}"/>
                </a:ext>
              </a:extLst>
            </p:cNvPr>
            <p:cNvSpPr/>
            <p:nvPr/>
          </p:nvSpPr>
          <p:spPr>
            <a:xfrm rot="5400000">
              <a:off x="4777384" y="4063068"/>
              <a:ext cx="194522" cy="1475014"/>
            </a:xfrm>
            <a:prstGeom prst="downArrow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DF22B7AF-860A-3724-144E-92ACA61264AC}"/>
                </a:ext>
              </a:extLst>
            </p:cNvPr>
            <p:cNvSpPr/>
            <p:nvPr/>
          </p:nvSpPr>
          <p:spPr>
            <a:xfrm>
              <a:off x="5652519" y="4403246"/>
              <a:ext cx="371021" cy="794657"/>
            </a:xfrm>
            <a:prstGeom prst="leftBrace">
              <a:avLst>
                <a:gd name="adj1" fmla="val 31805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EDA38F-971D-9B7F-7D6F-2902CC6AD959}"/>
              </a:ext>
            </a:extLst>
          </p:cNvPr>
          <p:cNvSpPr/>
          <p:nvPr/>
        </p:nvSpPr>
        <p:spPr>
          <a:xfrm>
            <a:off x="1462426" y="4270643"/>
            <a:ext cx="2602252" cy="14252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from the base class is </a:t>
            </a: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reused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new features / properties are added.</a:t>
            </a:r>
          </a:p>
        </p:txBody>
      </p:sp>
    </p:spTree>
    <p:extLst>
      <p:ext uri="{BB962C8B-B14F-4D97-AF65-F5344CB8AC3E}">
        <p14:creationId xmlns:p14="http://schemas.microsoft.com/office/powerpoint/2010/main" val="20012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62CE9-B3E0-B726-3C11-96B3B6F04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449389"/>
            <a:ext cx="4754110" cy="4572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>
                <a:highlight>
                  <a:srgbClr val="FFFFFF"/>
                </a:highlight>
              </a:rPr>
              <a:t>Multi-</a:t>
            </a:r>
            <a:r>
              <a:rPr lang="en-US" sz="1800" i="0">
                <a:effectLst/>
                <a:highlight>
                  <a:srgbClr val="FFFFFF"/>
                </a:highlight>
              </a:rPr>
              <a:t>Level Inheritance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highlight>
                  <a:srgbClr val="FFFFFF"/>
                </a:highlight>
              </a:rPr>
              <a:t>In Multilevel inheritance, there is </a:t>
            </a:r>
            <a:r>
              <a:rPr lang="en-US" sz="1800" i="0">
                <a:effectLst/>
                <a:highlight>
                  <a:srgbClr val="FFFFFF"/>
                </a:highlight>
              </a:rPr>
              <a:t>more than one single level of derivation.</a:t>
            </a:r>
            <a:r>
              <a:rPr lang="en-US" sz="1800" b="0" i="0">
                <a:effectLst/>
                <a:highlight>
                  <a:srgbClr val="FFFFFF"/>
                </a:highlight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highlight>
                  <a:srgbClr val="FFFFFF"/>
                </a:highlight>
              </a:rPr>
              <a:t>i.e. - After base features are extended by the Tata brand. Now Tata brand has manufactured its new model with newly added features or advanced features like electric window, and touchscreen controls.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highlight>
                  <a:srgbClr val="FFFFFF"/>
                </a:highlight>
              </a:rPr>
              <a:t>From generalization, getting into more specification.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4704-455F-19BF-9D27-F771FE4F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9ED15A-328C-BA29-9033-7E8984FB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Inheritance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D0E19-E83E-1C9D-C22A-7E69FB610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FACF-0CE7-C1B4-34F2-10BA551C3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0D80E6-23B0-8B48-9892-E534979B3EAD}"/>
              </a:ext>
            </a:extLst>
          </p:cNvPr>
          <p:cNvGrpSpPr/>
          <p:nvPr/>
        </p:nvGrpSpPr>
        <p:grpSpPr>
          <a:xfrm>
            <a:off x="6063342" y="1592473"/>
            <a:ext cx="5751967" cy="2810554"/>
            <a:chOff x="6096000" y="1681129"/>
            <a:chExt cx="5751967" cy="45117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C51FB2-6054-5CF1-D6EC-86E45DF5CEB3}"/>
                </a:ext>
              </a:extLst>
            </p:cNvPr>
            <p:cNvGrpSpPr/>
            <p:nvPr/>
          </p:nvGrpSpPr>
          <p:grpSpPr>
            <a:xfrm>
              <a:off x="6096000" y="1681129"/>
              <a:ext cx="5751967" cy="4511703"/>
              <a:chOff x="6106886" y="1420200"/>
              <a:chExt cx="5751967" cy="4511703"/>
            </a:xfrm>
          </p:grpSpPr>
          <p:pic>
            <p:nvPicPr>
              <p:cNvPr id="1028" name="Picture 4" descr="India Full Year 2002: Fiat up to #5, Maruti 800, Hyundai Santro, Tata Indica  lead – Best Selling Cars Blog">
                <a:extLst>
                  <a:ext uri="{FF2B5EF4-FFF2-40B4-BE49-F238E27FC236}">
                    <a16:creationId xmlns:a16="http://schemas.microsoft.com/office/drawing/2014/main" id="{D26F8572-58D0-D933-7B97-5A238192D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3" t="6672" r="2571" b="5416"/>
              <a:stretch/>
            </p:blipFill>
            <p:spPr bwMode="auto">
              <a:xfrm>
                <a:off x="8063028" y="1420200"/>
                <a:ext cx="1759063" cy="1317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345FDD-0DA3-0318-26FB-9F6B419E4A63}"/>
                  </a:ext>
                </a:extLst>
              </p:cNvPr>
              <p:cNvSpPr/>
              <p:nvPr/>
            </p:nvSpPr>
            <p:spPr>
              <a:xfrm>
                <a:off x="6106886" y="3712029"/>
                <a:ext cx="1654628" cy="2219874"/>
              </a:xfrm>
              <a:prstGeom prst="rect">
                <a:avLst/>
              </a:prstGeom>
              <a:noFill/>
              <a:ln w="19050">
                <a:solidFill>
                  <a:srgbClr val="3516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r>
                  <a:rPr lang="en-US" sz="16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Properties</a:t>
                </a:r>
              </a:p>
              <a:p>
                <a:pPr algn="just"/>
                <a:r>
                  <a:rPr lang="en-US" sz="160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speedometer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C92F3FC-1B3D-B015-23F3-09F3C21E56D2}"/>
                  </a:ext>
                </a:extLst>
              </p:cNvPr>
              <p:cNvSpPr/>
              <p:nvPr/>
            </p:nvSpPr>
            <p:spPr>
              <a:xfrm>
                <a:off x="10204225" y="3712029"/>
                <a:ext cx="1654628" cy="2219874"/>
              </a:xfrm>
              <a:prstGeom prst="rect">
                <a:avLst/>
              </a:prstGeom>
              <a:noFill/>
              <a:ln w="19050">
                <a:solidFill>
                  <a:srgbClr val="3516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r>
                  <a:rPr lang="en-US" sz="16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Behaviour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7B610F-F31A-DF1B-646D-EAF924C33AE1}"/>
                </a:ext>
              </a:extLst>
            </p:cNvPr>
            <p:cNvSpPr/>
            <p:nvPr/>
          </p:nvSpPr>
          <p:spPr>
            <a:xfrm>
              <a:off x="8008598" y="5714107"/>
              <a:ext cx="1926771" cy="377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Tata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39CD3C-9CC0-91F5-A4B8-96AE0D46C1B8}"/>
              </a:ext>
            </a:extLst>
          </p:cNvPr>
          <p:cNvGrpSpPr/>
          <p:nvPr/>
        </p:nvGrpSpPr>
        <p:grpSpPr>
          <a:xfrm>
            <a:off x="6096000" y="1449391"/>
            <a:ext cx="5762853" cy="2655415"/>
            <a:chOff x="6096000" y="1449389"/>
            <a:chExt cx="5762853" cy="37553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D5B18E-5746-D507-250E-4B86E1C67FA6}"/>
                </a:ext>
              </a:extLst>
            </p:cNvPr>
            <p:cNvGrpSpPr/>
            <p:nvPr/>
          </p:nvGrpSpPr>
          <p:grpSpPr>
            <a:xfrm>
              <a:off x="6096000" y="1449389"/>
              <a:ext cx="5762853" cy="1740535"/>
              <a:chOff x="6096000" y="1449389"/>
              <a:chExt cx="5762853" cy="174053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4195722-F784-FFC3-5F5B-7D4A80C62D41}"/>
                  </a:ext>
                </a:extLst>
              </p:cNvPr>
              <p:cNvGrpSpPr/>
              <p:nvPr/>
            </p:nvGrpSpPr>
            <p:grpSpPr>
              <a:xfrm>
                <a:off x="6096000" y="1449389"/>
                <a:ext cx="5762853" cy="1598611"/>
                <a:chOff x="5090886" y="2492828"/>
                <a:chExt cx="5762853" cy="1598611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35AC55-E9E7-57BB-F667-1747D2E7F2A0}"/>
                    </a:ext>
                  </a:extLst>
                </p:cNvPr>
                <p:cNvSpPr/>
                <p:nvPr/>
              </p:nvSpPr>
              <p:spPr>
                <a:xfrm>
                  <a:off x="5090886" y="2492828"/>
                  <a:ext cx="1654628" cy="1598611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Properties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engine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wheels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fuel tank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FBEF209-42C1-7577-26F0-CB662AFE6EFF}"/>
                    </a:ext>
                  </a:extLst>
                </p:cNvPr>
                <p:cNvSpPr/>
                <p:nvPr/>
              </p:nvSpPr>
              <p:spPr>
                <a:xfrm>
                  <a:off x="9199111" y="2492828"/>
                  <a:ext cx="1654628" cy="1598611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Behaviour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start()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accelerate()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brake()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0B0FF3-2744-BB9C-145D-2CC8AF97F181}"/>
                  </a:ext>
                </a:extLst>
              </p:cNvPr>
              <p:cNvSpPr/>
              <p:nvPr/>
            </p:nvSpPr>
            <p:spPr>
              <a:xfrm>
                <a:off x="8008598" y="2812150"/>
                <a:ext cx="1926771" cy="3777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</a:rPr>
                  <a:t>Car</a:t>
                </a:r>
              </a:p>
            </p:txBody>
          </p:sp>
        </p:grpSp>
        <p:pic>
          <p:nvPicPr>
            <p:cNvPr id="1030" name="Picture 6" descr="First General Motors car -- First car to be produced after General Motors  was formed in 1908 was this 1908 Cadillac ... | Library of Congress">
              <a:extLst>
                <a:ext uri="{FF2B5EF4-FFF2-40B4-BE49-F238E27FC236}">
                  <a16:creationId xmlns:a16="http://schemas.microsoft.com/office/drawing/2014/main" id="{512C087B-667C-2071-CB39-38D4D06186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" t="8291" r="4822" b="17507"/>
            <a:stretch/>
          </p:blipFill>
          <p:spPr bwMode="auto">
            <a:xfrm>
              <a:off x="7933385" y="3843586"/>
              <a:ext cx="2084105" cy="1361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BE4BD9E-E45B-A1DB-9188-3344F10AC205}"/>
              </a:ext>
            </a:extLst>
          </p:cNvPr>
          <p:cNvSpPr/>
          <p:nvPr/>
        </p:nvSpPr>
        <p:spPr>
          <a:xfrm>
            <a:off x="8887052" y="2815065"/>
            <a:ext cx="158978" cy="267126"/>
          </a:xfrm>
          <a:prstGeom prst="downArrow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3BD55-35BE-68B5-5721-F850989A2929}"/>
              </a:ext>
            </a:extLst>
          </p:cNvPr>
          <p:cNvGrpSpPr/>
          <p:nvPr/>
        </p:nvGrpSpPr>
        <p:grpSpPr>
          <a:xfrm>
            <a:off x="6063342" y="4738872"/>
            <a:ext cx="5751967" cy="1656937"/>
            <a:chOff x="6063342" y="4738872"/>
            <a:chExt cx="5751967" cy="16569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968AED0-91C6-63D1-B0EA-7CF8AF76AEC9}"/>
                </a:ext>
              </a:extLst>
            </p:cNvPr>
            <p:cNvGrpSpPr/>
            <p:nvPr/>
          </p:nvGrpSpPr>
          <p:grpSpPr>
            <a:xfrm>
              <a:off x="6063342" y="4738872"/>
              <a:ext cx="5751967" cy="1656937"/>
              <a:chOff x="6096000" y="3972958"/>
              <a:chExt cx="5751967" cy="265983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0A6D230-4379-D108-A33C-6851B0A7DBC2}"/>
                  </a:ext>
                </a:extLst>
              </p:cNvPr>
              <p:cNvGrpSpPr/>
              <p:nvPr/>
            </p:nvGrpSpPr>
            <p:grpSpPr>
              <a:xfrm>
                <a:off x="6096000" y="3972958"/>
                <a:ext cx="5751967" cy="2659834"/>
                <a:chOff x="6106886" y="3712029"/>
                <a:chExt cx="5751967" cy="2659834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20A13F6-2527-7760-F13A-56F4C34BBF6B}"/>
                    </a:ext>
                  </a:extLst>
                </p:cNvPr>
                <p:cNvSpPr/>
                <p:nvPr/>
              </p:nvSpPr>
              <p:spPr>
                <a:xfrm>
                  <a:off x="6106886" y="3712029"/>
                  <a:ext cx="1654628" cy="2659834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Properties</a:t>
                  </a:r>
                </a:p>
                <a:p>
                  <a:pPr algn="just"/>
                  <a:r>
                    <a:rPr lang="en-US" sz="1600">
                      <a:solidFill>
                        <a:schemeClr val="accent3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electric windows</a:t>
                  </a:r>
                </a:p>
                <a:p>
                  <a:pPr algn="just"/>
                  <a:r>
                    <a:rPr lang="en-US" sz="1600">
                      <a:solidFill>
                        <a:schemeClr val="accent3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touchscreen controls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9411E08-E96C-9566-8E01-11B1378D4742}"/>
                    </a:ext>
                  </a:extLst>
                </p:cNvPr>
                <p:cNvSpPr/>
                <p:nvPr/>
              </p:nvSpPr>
              <p:spPr>
                <a:xfrm>
                  <a:off x="10204225" y="3712029"/>
                  <a:ext cx="1654628" cy="2659834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Behaviour</a:t>
                  </a: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62C0CC-B754-E0B4-C56B-C8AE0C254919}"/>
                  </a:ext>
                </a:extLst>
              </p:cNvPr>
              <p:cNvSpPr/>
              <p:nvPr/>
            </p:nvSpPr>
            <p:spPr>
              <a:xfrm>
                <a:off x="8008598" y="6140115"/>
                <a:ext cx="1926771" cy="377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</a:rPr>
                  <a:t>Tata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Hexa</a:t>
                </a:r>
                <a:endParaRPr lang="en-US" sz="1600" b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050" name="Picture 2" descr="Tata Luxury Cars at best price in Patna by Narmada Motors-sub Dealer Tata  And Ashok Leyland | ID: 19185996812">
              <a:extLst>
                <a:ext uri="{FF2B5EF4-FFF2-40B4-BE49-F238E27FC236}">
                  <a16:creationId xmlns:a16="http://schemas.microsoft.com/office/drawing/2014/main" id="{5B425355-4409-50AD-E059-8305FD777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5" t="3753" r="13349" b="5881"/>
            <a:stretch/>
          </p:blipFill>
          <p:spPr bwMode="auto">
            <a:xfrm>
              <a:off x="7933385" y="4863158"/>
              <a:ext cx="1863644" cy="1135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AD055E7-557A-5DC4-D8F2-A02A18D29064}"/>
              </a:ext>
            </a:extLst>
          </p:cNvPr>
          <p:cNvSpPr/>
          <p:nvPr/>
        </p:nvSpPr>
        <p:spPr>
          <a:xfrm>
            <a:off x="8887052" y="4456965"/>
            <a:ext cx="158978" cy="267126"/>
          </a:xfrm>
          <a:prstGeom prst="downArrow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/>
          </a:p>
        </p:txBody>
      </p:sp>
    </p:spTree>
    <p:extLst>
      <p:ext uri="{BB962C8B-B14F-4D97-AF65-F5344CB8AC3E}">
        <p14:creationId xmlns:p14="http://schemas.microsoft.com/office/powerpoint/2010/main" val="217148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62CE9-B3E0-B726-3C11-96B3B6F04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89"/>
            <a:ext cx="10921999" cy="4572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i="0">
                <a:effectLst/>
                <a:highlight>
                  <a:srgbClr val="FFFFFF"/>
                </a:highlight>
              </a:rPr>
              <a:t>Hierarchical Inheritance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highlight>
                  <a:srgbClr val="FFFFFF"/>
                </a:highlight>
              </a:rPr>
              <a:t>In this type of inheritance, </a:t>
            </a:r>
            <a:r>
              <a:rPr lang="en-US" sz="1800" i="0">
                <a:effectLst/>
                <a:highlight>
                  <a:srgbClr val="FFFFFF"/>
                </a:highlight>
              </a:rPr>
              <a:t>multiple derived classes would be extended from a base class</a:t>
            </a:r>
            <a:r>
              <a:rPr lang="en-US" sz="1800" b="0" i="0">
                <a:effectLst/>
                <a:highlight>
                  <a:srgbClr val="FFFFFF"/>
                </a:highlight>
              </a:rPr>
              <a:t>, it's similar to single-level inheritance but this time along with Tata, Hyundai is also taking part in inheritance.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4704-455F-19BF-9D27-F771FE4F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9ED15A-328C-BA29-9033-7E8984FB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Inheritance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D0E19-E83E-1C9D-C22A-7E69FB610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FACF-0CE7-C1B4-34F2-10BA551C3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39CD3C-9CC0-91F5-A4B8-96AE0D46C1B8}"/>
              </a:ext>
            </a:extLst>
          </p:cNvPr>
          <p:cNvGrpSpPr/>
          <p:nvPr/>
        </p:nvGrpSpPr>
        <p:grpSpPr>
          <a:xfrm>
            <a:off x="3747155" y="2835058"/>
            <a:ext cx="4697689" cy="1219994"/>
            <a:chOff x="6679468" y="1449386"/>
            <a:chExt cx="4697689" cy="1725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D5B18E-5746-D507-250E-4B86E1C67FA6}"/>
                </a:ext>
              </a:extLst>
            </p:cNvPr>
            <p:cNvGrpSpPr/>
            <p:nvPr/>
          </p:nvGrpSpPr>
          <p:grpSpPr>
            <a:xfrm>
              <a:off x="6679468" y="1449389"/>
              <a:ext cx="4697689" cy="1725342"/>
              <a:chOff x="6679468" y="1449389"/>
              <a:chExt cx="4697689" cy="17253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4195722-F784-FFC3-5F5B-7D4A80C62D41}"/>
                  </a:ext>
                </a:extLst>
              </p:cNvPr>
              <p:cNvGrpSpPr/>
              <p:nvPr/>
            </p:nvGrpSpPr>
            <p:grpSpPr>
              <a:xfrm>
                <a:off x="6679468" y="1449389"/>
                <a:ext cx="4697689" cy="1613521"/>
                <a:chOff x="5674354" y="2492828"/>
                <a:chExt cx="4697689" cy="1613521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35AC55-E9E7-57BB-F667-1747D2E7F2A0}"/>
                    </a:ext>
                  </a:extLst>
                </p:cNvPr>
                <p:cNvSpPr/>
                <p:nvPr/>
              </p:nvSpPr>
              <p:spPr>
                <a:xfrm>
                  <a:off x="5674354" y="2507738"/>
                  <a:ext cx="1281791" cy="1598611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Properties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engine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wheels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fuel tank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FBEF209-42C1-7577-26F0-CB662AFE6EFF}"/>
                    </a:ext>
                  </a:extLst>
                </p:cNvPr>
                <p:cNvSpPr/>
                <p:nvPr/>
              </p:nvSpPr>
              <p:spPr>
                <a:xfrm>
                  <a:off x="9090252" y="2492828"/>
                  <a:ext cx="1281791" cy="1598611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Behaviour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start()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accelerate()</a:t>
                  </a:r>
                </a:p>
                <a:p>
                  <a:pPr algn="just"/>
                  <a:r>
                    <a:rPr lang="en-US" sz="16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brake()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0B0FF3-2744-BB9C-145D-2CC8AF97F181}"/>
                  </a:ext>
                </a:extLst>
              </p:cNvPr>
              <p:cNvSpPr/>
              <p:nvPr/>
            </p:nvSpPr>
            <p:spPr>
              <a:xfrm>
                <a:off x="8413612" y="2794677"/>
                <a:ext cx="1389837" cy="3800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</a:rPr>
                  <a:t>Car</a:t>
                </a:r>
              </a:p>
            </p:txBody>
          </p:sp>
        </p:grpSp>
        <p:pic>
          <p:nvPicPr>
            <p:cNvPr id="1030" name="Picture 6" descr="First General Motors car -- First car to be produced after General Motors  was formed in 1908 was this 1908 Cadillac ... | Library of Congress">
              <a:extLst>
                <a:ext uri="{FF2B5EF4-FFF2-40B4-BE49-F238E27FC236}">
                  <a16:creationId xmlns:a16="http://schemas.microsoft.com/office/drawing/2014/main" id="{512C087B-667C-2071-CB39-38D4D06186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" t="8291" r="4822" b="17507"/>
            <a:stretch/>
          </p:blipFill>
          <p:spPr bwMode="auto">
            <a:xfrm>
              <a:off x="7985691" y="1449386"/>
              <a:ext cx="2084105" cy="1361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49129A-2211-1937-4EFD-F2BC49B9FB91}"/>
              </a:ext>
            </a:extLst>
          </p:cNvPr>
          <p:cNvGrpSpPr/>
          <p:nvPr/>
        </p:nvGrpSpPr>
        <p:grpSpPr>
          <a:xfrm>
            <a:off x="1190111" y="4288719"/>
            <a:ext cx="9942650" cy="1937190"/>
            <a:chOff x="1190111" y="4288719"/>
            <a:chExt cx="9942650" cy="19371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90D80E6-23B0-8B48-9892-E534979B3EAD}"/>
                </a:ext>
              </a:extLst>
            </p:cNvPr>
            <p:cNvGrpSpPr/>
            <p:nvPr/>
          </p:nvGrpSpPr>
          <p:grpSpPr>
            <a:xfrm>
              <a:off x="1190111" y="4932875"/>
              <a:ext cx="4530043" cy="1207651"/>
              <a:chOff x="6629400" y="4254224"/>
              <a:chExt cx="4530043" cy="193860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FC51FB2-6054-5CF1-D6EC-86E45DF5CEB3}"/>
                  </a:ext>
                </a:extLst>
              </p:cNvPr>
              <p:cNvGrpSpPr/>
              <p:nvPr/>
            </p:nvGrpSpPr>
            <p:grpSpPr>
              <a:xfrm>
                <a:off x="6629400" y="4254224"/>
                <a:ext cx="4530043" cy="1938608"/>
                <a:chOff x="6640286" y="3993295"/>
                <a:chExt cx="4530043" cy="1938608"/>
              </a:xfrm>
            </p:grpSpPr>
            <p:pic>
              <p:nvPicPr>
                <p:cNvPr id="1028" name="Picture 4" descr="India Full Year 2002: Fiat up to #5, Maruti 800, Hyundai Santro, Tata Indica  lead – Best Selling Cars Blog">
                  <a:extLst>
                    <a:ext uri="{FF2B5EF4-FFF2-40B4-BE49-F238E27FC236}">
                      <a16:creationId xmlns:a16="http://schemas.microsoft.com/office/drawing/2014/main" id="{D26F8572-58D0-D933-7B97-5A238192D2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33" t="6672" r="2571" b="5416"/>
                <a:stretch/>
              </p:blipFill>
              <p:spPr bwMode="auto">
                <a:xfrm>
                  <a:off x="8081510" y="4040951"/>
                  <a:ext cx="1759063" cy="13171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4345FDD-0DA3-0318-26FB-9F6B419E4A63}"/>
                    </a:ext>
                  </a:extLst>
                </p:cNvPr>
                <p:cNvSpPr/>
                <p:nvPr/>
              </p:nvSpPr>
              <p:spPr>
                <a:xfrm>
                  <a:off x="6640286" y="3993295"/>
                  <a:ext cx="1373647" cy="1938608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Properties</a:t>
                  </a:r>
                </a:p>
                <a:p>
                  <a:pPr algn="just"/>
                  <a:r>
                    <a:rPr lang="en-US" sz="1600">
                      <a:solidFill>
                        <a:schemeClr val="accent5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speedometer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C92F3FC-1B3D-B015-23F3-09F3C21E56D2}"/>
                    </a:ext>
                  </a:extLst>
                </p:cNvPr>
                <p:cNvSpPr/>
                <p:nvPr/>
              </p:nvSpPr>
              <p:spPr>
                <a:xfrm>
                  <a:off x="9888538" y="4040949"/>
                  <a:ext cx="1281791" cy="1890954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Behaviour</a:t>
                  </a: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47B610F-F31A-DF1B-646D-EAF924C33AE1}"/>
                  </a:ext>
                </a:extLst>
              </p:cNvPr>
              <p:cNvSpPr/>
              <p:nvPr/>
            </p:nvSpPr>
            <p:spPr>
              <a:xfrm>
                <a:off x="8008598" y="5714107"/>
                <a:ext cx="1926771" cy="377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</a:rPr>
                  <a:t>Tata</a:t>
                </a:r>
              </a:p>
            </p:txBody>
          </p:sp>
        </p:grp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EBE4BD9E-E45B-A1DB-9188-3344F10AC205}"/>
                </a:ext>
              </a:extLst>
            </p:cNvPr>
            <p:cNvSpPr/>
            <p:nvPr/>
          </p:nvSpPr>
          <p:spPr>
            <a:xfrm rot="3620626" flipH="1">
              <a:off x="4707538" y="3285331"/>
              <a:ext cx="127286" cy="2217155"/>
            </a:xfrm>
            <a:prstGeom prst="downArrow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AC5F46-0D19-0CF0-E09D-C0A7D19F5127}"/>
                </a:ext>
              </a:extLst>
            </p:cNvPr>
            <p:cNvGrpSpPr/>
            <p:nvPr/>
          </p:nvGrpSpPr>
          <p:grpSpPr>
            <a:xfrm>
              <a:off x="6224729" y="4962561"/>
              <a:ext cx="4908032" cy="1263348"/>
              <a:chOff x="6736395" y="4942634"/>
              <a:chExt cx="4908032" cy="126334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968AED0-91C6-63D1-B0EA-7CF8AF76AEC9}"/>
                  </a:ext>
                </a:extLst>
              </p:cNvPr>
              <p:cNvGrpSpPr/>
              <p:nvPr/>
            </p:nvGrpSpPr>
            <p:grpSpPr>
              <a:xfrm>
                <a:off x="6736395" y="4942634"/>
                <a:ext cx="4908032" cy="1263348"/>
                <a:chOff x="6096000" y="4489873"/>
                <a:chExt cx="4908032" cy="202801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00A6D230-4379-D108-A33C-6851B0A7DBC2}"/>
                    </a:ext>
                  </a:extLst>
                </p:cNvPr>
                <p:cNvGrpSpPr/>
                <p:nvPr/>
              </p:nvGrpSpPr>
              <p:grpSpPr>
                <a:xfrm>
                  <a:off x="6096000" y="4489873"/>
                  <a:ext cx="4908032" cy="1890955"/>
                  <a:chOff x="6106886" y="4228944"/>
                  <a:chExt cx="4908032" cy="1890955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B20A13F6-2527-7760-F13A-56F4C34BBF6B}"/>
                      </a:ext>
                    </a:extLst>
                  </p:cNvPr>
                  <p:cNvSpPr/>
                  <p:nvPr/>
                </p:nvSpPr>
                <p:spPr>
                  <a:xfrm>
                    <a:off x="6106886" y="4299171"/>
                    <a:ext cx="1654628" cy="1820728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6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Properties</a:t>
                    </a:r>
                  </a:p>
                  <a:p>
                    <a:pPr algn="just"/>
                    <a:r>
                      <a:rPr lang="en-US" sz="1600">
                        <a:solidFill>
                          <a:schemeClr val="accent3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electric windows</a:t>
                    </a:r>
                  </a:p>
                  <a:p>
                    <a:pPr algn="just"/>
                    <a:r>
                      <a:rPr lang="en-US" sz="1600">
                        <a:solidFill>
                          <a:schemeClr val="accent3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touchscreen controls</a:t>
                    </a: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9411E08-E96C-9566-8E01-11B1378D4742}"/>
                      </a:ext>
                    </a:extLst>
                  </p:cNvPr>
                  <p:cNvSpPr/>
                  <p:nvPr/>
                </p:nvSpPr>
                <p:spPr>
                  <a:xfrm>
                    <a:off x="9736137" y="4228944"/>
                    <a:ext cx="1278781" cy="1890954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6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Behaviour</a:t>
                    </a:r>
                  </a:p>
                </p:txBody>
              </p: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562C0CC-B754-E0B4-C56B-C8AE0C254919}"/>
                    </a:ext>
                  </a:extLst>
                </p:cNvPr>
                <p:cNvSpPr/>
                <p:nvPr/>
              </p:nvSpPr>
              <p:spPr>
                <a:xfrm>
                  <a:off x="7769107" y="6140115"/>
                  <a:ext cx="1926771" cy="3777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Hyundai</a:t>
                  </a:r>
                </a:p>
              </p:txBody>
            </p:sp>
          </p:grpSp>
          <p:pic>
            <p:nvPicPr>
              <p:cNvPr id="3074" name="Picture 2" descr="Hyundai Aura Price - Images, Colours &amp; Reviews - CarWale">
                <a:extLst>
                  <a:ext uri="{FF2B5EF4-FFF2-40B4-BE49-F238E27FC236}">
                    <a16:creationId xmlns:a16="http://schemas.microsoft.com/office/drawing/2014/main" id="{47A28163-C90B-A2F8-C798-B0BDB580D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32" t="24886" r="14164" b="12132"/>
              <a:stretch/>
            </p:blipFill>
            <p:spPr bwMode="auto">
              <a:xfrm flipH="1">
                <a:off x="8485923" y="5011739"/>
                <a:ext cx="1784823" cy="962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1D10D981-17E6-254C-2BF4-7CBA1651A9D3}"/>
                </a:ext>
              </a:extLst>
            </p:cNvPr>
            <p:cNvSpPr/>
            <p:nvPr/>
          </p:nvSpPr>
          <p:spPr>
            <a:xfrm rot="17867121" flipH="1">
              <a:off x="7525564" y="3243784"/>
              <a:ext cx="127286" cy="2217155"/>
            </a:xfrm>
            <a:prstGeom prst="downArrow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</p:grpSp>
    </p:spTree>
    <p:extLst>
      <p:ext uri="{BB962C8B-B14F-4D97-AF65-F5344CB8AC3E}">
        <p14:creationId xmlns:p14="http://schemas.microsoft.com/office/powerpoint/2010/main" val="13672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4704-455F-19BF-9D27-F771FE4F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9ED15A-328C-BA29-9033-7E8984FB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Inheritance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D0E19-E83E-1C9D-C22A-7E69FB610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FACF-0CE7-C1B4-34F2-10BA551C3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39CD3C-9CC0-91F5-A4B8-96AE0D46C1B8}"/>
              </a:ext>
            </a:extLst>
          </p:cNvPr>
          <p:cNvGrpSpPr/>
          <p:nvPr/>
        </p:nvGrpSpPr>
        <p:grpSpPr>
          <a:xfrm>
            <a:off x="5914627" y="1315829"/>
            <a:ext cx="3918801" cy="1081019"/>
            <a:chOff x="6786166" y="1449388"/>
            <a:chExt cx="3918801" cy="10810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D5B18E-5746-D507-250E-4B86E1C67FA6}"/>
                </a:ext>
              </a:extLst>
            </p:cNvPr>
            <p:cNvGrpSpPr/>
            <p:nvPr/>
          </p:nvGrpSpPr>
          <p:grpSpPr>
            <a:xfrm>
              <a:off x="6786166" y="1449389"/>
              <a:ext cx="3918801" cy="1081018"/>
              <a:chOff x="6786166" y="1449389"/>
              <a:chExt cx="3918801" cy="108101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4195722-F784-FFC3-5F5B-7D4A80C62D41}"/>
                  </a:ext>
                </a:extLst>
              </p:cNvPr>
              <p:cNvGrpSpPr/>
              <p:nvPr/>
            </p:nvGrpSpPr>
            <p:grpSpPr>
              <a:xfrm>
                <a:off x="6786166" y="1449389"/>
                <a:ext cx="3918801" cy="868534"/>
                <a:chOff x="5781052" y="2492828"/>
                <a:chExt cx="3918801" cy="86853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35AC55-E9E7-57BB-F667-1747D2E7F2A0}"/>
                    </a:ext>
                  </a:extLst>
                </p:cNvPr>
                <p:cNvSpPr/>
                <p:nvPr/>
              </p:nvSpPr>
              <p:spPr>
                <a:xfrm>
                  <a:off x="5781052" y="2492828"/>
                  <a:ext cx="1201737" cy="868533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4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Properties</a:t>
                  </a:r>
                </a:p>
                <a:p>
                  <a:pPr algn="just"/>
                  <a:r>
                    <a:rPr lang="en-US" sz="1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engine</a:t>
                  </a:r>
                </a:p>
                <a:p>
                  <a:pPr algn="just"/>
                  <a:r>
                    <a:rPr lang="en-US" sz="1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wheels</a:t>
                  </a:r>
                </a:p>
                <a:p>
                  <a:pPr algn="just"/>
                  <a:r>
                    <a:rPr lang="en-US" sz="1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fuel tank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FBEF209-42C1-7577-26F0-CB662AFE6EFF}"/>
                    </a:ext>
                  </a:extLst>
                </p:cNvPr>
                <p:cNvSpPr/>
                <p:nvPr/>
              </p:nvSpPr>
              <p:spPr>
                <a:xfrm>
                  <a:off x="8498116" y="2492830"/>
                  <a:ext cx="1201737" cy="868532"/>
                </a:xfrm>
                <a:prstGeom prst="rect">
                  <a:avLst/>
                </a:prstGeom>
                <a:noFill/>
                <a:ln w="19050">
                  <a:solidFill>
                    <a:srgbClr val="3516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14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Behaviour</a:t>
                  </a:r>
                </a:p>
                <a:p>
                  <a:pPr algn="just"/>
                  <a:r>
                    <a:rPr lang="en-US" sz="1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start()</a:t>
                  </a:r>
                </a:p>
                <a:p>
                  <a:pPr algn="just"/>
                  <a:r>
                    <a:rPr lang="en-US" sz="1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accelerate()</a:t>
                  </a:r>
                </a:p>
                <a:p>
                  <a:pPr algn="just"/>
                  <a:r>
                    <a:rPr lang="en-US" sz="1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brake()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0B0FF3-2744-BB9C-145D-2CC8AF97F181}"/>
                  </a:ext>
                </a:extLst>
              </p:cNvPr>
              <p:cNvSpPr/>
              <p:nvPr/>
            </p:nvSpPr>
            <p:spPr>
              <a:xfrm>
                <a:off x="7791960" y="2253137"/>
                <a:ext cx="1926771" cy="277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</a:rPr>
                  <a:t>Car</a:t>
                </a:r>
              </a:p>
            </p:txBody>
          </p:sp>
        </p:grpSp>
        <p:pic>
          <p:nvPicPr>
            <p:cNvPr id="1030" name="Picture 6" descr="First General Motors car -- First car to be produced after General Motors  was formed in 1908 was this 1908 Cadillac ... | Library of Congress">
              <a:extLst>
                <a:ext uri="{FF2B5EF4-FFF2-40B4-BE49-F238E27FC236}">
                  <a16:creationId xmlns:a16="http://schemas.microsoft.com/office/drawing/2014/main" id="{512C087B-667C-2071-CB39-38D4D06186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" t="8291" r="4822" b="17507"/>
            <a:stretch/>
          </p:blipFill>
          <p:spPr bwMode="auto">
            <a:xfrm>
              <a:off x="8037966" y="1449388"/>
              <a:ext cx="1392151" cy="868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390EDB5-C5AC-1601-7F81-7FB6978330AE}"/>
              </a:ext>
            </a:extLst>
          </p:cNvPr>
          <p:cNvSpPr/>
          <p:nvPr/>
        </p:nvSpPr>
        <p:spPr>
          <a:xfrm>
            <a:off x="989012" y="1150231"/>
            <a:ext cx="4472378" cy="1747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Inheritance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Single, multilevel, &amp; hierarchical inheritance all together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hybrid inheritance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17A4EC-408D-DD51-6B4B-15A37483653E}"/>
              </a:ext>
            </a:extLst>
          </p:cNvPr>
          <p:cNvGrpSpPr/>
          <p:nvPr/>
        </p:nvGrpSpPr>
        <p:grpSpPr>
          <a:xfrm>
            <a:off x="3192800" y="2532071"/>
            <a:ext cx="8844525" cy="1707603"/>
            <a:chOff x="3341914" y="2445865"/>
            <a:chExt cx="8844525" cy="170760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3D5EBF-7B89-3AF7-812A-CACF45C2E320}"/>
                </a:ext>
              </a:extLst>
            </p:cNvPr>
            <p:cNvSpPr/>
            <p:nvPr/>
          </p:nvSpPr>
          <p:spPr>
            <a:xfrm>
              <a:off x="7953215" y="2743377"/>
              <a:ext cx="4233224" cy="1391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43A526A-DCD6-044B-1991-535098032068}"/>
                </a:ext>
              </a:extLst>
            </p:cNvPr>
            <p:cNvSpPr/>
            <p:nvPr/>
          </p:nvSpPr>
          <p:spPr>
            <a:xfrm>
              <a:off x="3341914" y="2762271"/>
              <a:ext cx="4364238" cy="1391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F392CA2-06E9-ECC8-BD2F-44D93C392C0C}"/>
                </a:ext>
              </a:extLst>
            </p:cNvPr>
            <p:cNvGrpSpPr/>
            <p:nvPr/>
          </p:nvGrpSpPr>
          <p:grpSpPr>
            <a:xfrm>
              <a:off x="3427422" y="2445865"/>
              <a:ext cx="8686450" cy="1649984"/>
              <a:chOff x="3427422" y="2445865"/>
              <a:chExt cx="8686450" cy="164998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B63A83C-90BC-830D-0A30-1B5B913E612D}"/>
                  </a:ext>
                </a:extLst>
              </p:cNvPr>
              <p:cNvGrpSpPr/>
              <p:nvPr/>
            </p:nvGrpSpPr>
            <p:grpSpPr>
              <a:xfrm>
                <a:off x="3427422" y="2828313"/>
                <a:ext cx="4221387" cy="1267536"/>
                <a:chOff x="6847117" y="3972958"/>
                <a:chExt cx="4221387" cy="2034741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A1B5E16-C41D-F50F-06F7-C42AC02C2180}"/>
                    </a:ext>
                  </a:extLst>
                </p:cNvPr>
                <p:cNvGrpSpPr/>
                <p:nvPr/>
              </p:nvGrpSpPr>
              <p:grpSpPr>
                <a:xfrm>
                  <a:off x="6847117" y="3972958"/>
                  <a:ext cx="4221387" cy="2034741"/>
                  <a:chOff x="6858003" y="3712029"/>
                  <a:chExt cx="4221387" cy="2034741"/>
                </a:xfrm>
              </p:grpSpPr>
              <p:pic>
                <p:nvPicPr>
                  <p:cNvPr id="28" name="Picture 4" descr="India Full Year 2002: Fiat up to #5, Maruti 800, Hyundai Santro, Tata Indica  lead – Best Selling Cars Blog">
                    <a:extLst>
                      <a:ext uri="{FF2B5EF4-FFF2-40B4-BE49-F238E27FC236}">
                        <a16:creationId xmlns:a16="http://schemas.microsoft.com/office/drawing/2014/main" id="{6C510EE9-3FA7-086B-426D-99BF5E6446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33" t="6672" r="2571" b="5416"/>
                  <a:stretch/>
                </p:blipFill>
                <p:spPr bwMode="auto">
                  <a:xfrm>
                    <a:off x="8240626" y="3893921"/>
                    <a:ext cx="1596557" cy="11954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480CB7E-74D7-6299-C845-43E74C1F049D}"/>
                      </a:ext>
                    </a:extLst>
                  </p:cNvPr>
                  <p:cNvSpPr/>
                  <p:nvPr/>
                </p:nvSpPr>
                <p:spPr>
                  <a:xfrm>
                    <a:off x="6858003" y="3712029"/>
                    <a:ext cx="1317172" cy="2034741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4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Properties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accent5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speedometer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9BBBFFF-A8A1-C709-53F0-47D17746D9F7}"/>
                      </a:ext>
                    </a:extLst>
                  </p:cNvPr>
                  <p:cNvSpPr/>
                  <p:nvPr/>
                </p:nvSpPr>
                <p:spPr>
                  <a:xfrm>
                    <a:off x="9877653" y="3712029"/>
                    <a:ext cx="1201737" cy="2034741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4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Behaviour</a:t>
                    </a:r>
                  </a:p>
                </p:txBody>
              </p:sp>
            </p:grp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EF238EB-8C49-7ECA-5FD4-36F0FC3098A6}"/>
                    </a:ext>
                  </a:extLst>
                </p:cNvPr>
                <p:cNvSpPr/>
                <p:nvPr/>
              </p:nvSpPr>
              <p:spPr>
                <a:xfrm>
                  <a:off x="8008598" y="5504411"/>
                  <a:ext cx="1926771" cy="3777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tx1"/>
                      </a:solidFill>
                    </a:rPr>
                    <a:t>Tata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2A5CF9E-AA04-865B-C95E-219EA1A4EC44}"/>
                  </a:ext>
                </a:extLst>
              </p:cNvPr>
              <p:cNvGrpSpPr/>
              <p:nvPr/>
            </p:nvGrpSpPr>
            <p:grpSpPr>
              <a:xfrm>
                <a:off x="8055769" y="2805208"/>
                <a:ext cx="4058103" cy="1267536"/>
                <a:chOff x="7282882" y="2729541"/>
                <a:chExt cx="4058103" cy="126753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40E2242-3F52-6FCC-ED6C-9553BD52649A}"/>
                    </a:ext>
                  </a:extLst>
                </p:cNvPr>
                <p:cNvGrpSpPr/>
                <p:nvPr/>
              </p:nvGrpSpPr>
              <p:grpSpPr>
                <a:xfrm>
                  <a:off x="7282882" y="2729541"/>
                  <a:ext cx="4058103" cy="1267536"/>
                  <a:chOff x="7108372" y="3972958"/>
                  <a:chExt cx="4058103" cy="2034741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D05AF345-90F2-3DBF-1D8B-3E71D9495957}"/>
                      </a:ext>
                    </a:extLst>
                  </p:cNvPr>
                  <p:cNvGrpSpPr/>
                  <p:nvPr/>
                </p:nvGrpSpPr>
                <p:grpSpPr>
                  <a:xfrm>
                    <a:off x="7108372" y="3972958"/>
                    <a:ext cx="4058103" cy="2034741"/>
                    <a:chOff x="7119258" y="3712029"/>
                    <a:chExt cx="4058103" cy="2034741"/>
                  </a:xfrm>
                </p:grpSpPr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DAEEBBFD-8C8C-F188-47A5-84D70B8F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9258" y="3712029"/>
                      <a:ext cx="1317172" cy="203474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35166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/>
                      <a:r>
                        <a:rPr lang="en-US" sz="1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Properties</a:t>
                      </a:r>
                    </a:p>
                    <a:p>
                      <a:pPr algn="just"/>
                      <a:r>
                        <a:rPr lang="en-US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navigation</a:t>
                      </a:r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14BF8DE5-4760-7C07-0D9C-6A1A6FFB6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75624" y="3712029"/>
                      <a:ext cx="1201737" cy="203474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35166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/>
                      <a:r>
                        <a:rPr lang="en-US" sz="1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Behaviour</a:t>
                      </a:r>
                    </a:p>
                  </p:txBody>
                </p:sp>
              </p:grp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605AE9E0-D7AA-B801-42EF-48743AC1EE78}"/>
                      </a:ext>
                    </a:extLst>
                  </p:cNvPr>
                  <p:cNvSpPr/>
                  <p:nvPr/>
                </p:nvSpPr>
                <p:spPr>
                  <a:xfrm>
                    <a:off x="8482887" y="5579865"/>
                    <a:ext cx="1542857" cy="3404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>
                        <a:solidFill>
                          <a:schemeClr val="tx1"/>
                        </a:solidFill>
                      </a:rPr>
                      <a:t>Hyundai</a:t>
                    </a:r>
                  </a:p>
                </p:txBody>
              </p:sp>
            </p:grpSp>
            <p:pic>
              <p:nvPicPr>
                <p:cNvPr id="22" name="Picture 2" descr="Hyundai Aura Price - Images, Colours &amp; Reviews - CarWale">
                  <a:extLst>
                    <a:ext uri="{FF2B5EF4-FFF2-40B4-BE49-F238E27FC236}">
                      <a16:creationId xmlns:a16="http://schemas.microsoft.com/office/drawing/2014/main" id="{866DB4C8-2B7C-D463-F9EC-31F77343FC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32" t="24886" r="14164" b="12132"/>
                <a:stretch/>
              </p:blipFill>
              <p:spPr bwMode="auto">
                <a:xfrm flipH="1">
                  <a:off x="8657397" y="2821579"/>
                  <a:ext cx="1455431" cy="7848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5" name="Arrow: Down 44">
                <a:extLst>
                  <a:ext uri="{FF2B5EF4-FFF2-40B4-BE49-F238E27FC236}">
                    <a16:creationId xmlns:a16="http://schemas.microsoft.com/office/drawing/2014/main" id="{3898E79E-673D-049F-183B-0F0569A62248}"/>
                  </a:ext>
                </a:extLst>
              </p:cNvPr>
              <p:cNvSpPr/>
              <p:nvPr/>
            </p:nvSpPr>
            <p:spPr>
              <a:xfrm rot="17594829">
                <a:off x="8989667" y="1676564"/>
                <a:ext cx="140393" cy="1678996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EBE4BD9E-E45B-A1DB-9188-3344F10AC205}"/>
                  </a:ext>
                </a:extLst>
              </p:cNvPr>
              <p:cNvSpPr/>
              <p:nvPr/>
            </p:nvSpPr>
            <p:spPr>
              <a:xfrm rot="4005171" flipH="1">
                <a:off x="6621980" y="1713568"/>
                <a:ext cx="121232" cy="1681165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D19164-1B32-668B-9312-D62F1345CBE3}"/>
              </a:ext>
            </a:extLst>
          </p:cNvPr>
          <p:cNvGrpSpPr/>
          <p:nvPr/>
        </p:nvGrpSpPr>
        <p:grpSpPr>
          <a:xfrm>
            <a:off x="3124202" y="4393093"/>
            <a:ext cx="9029537" cy="1790698"/>
            <a:chOff x="3124202" y="4316891"/>
            <a:chExt cx="9029537" cy="179069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DB00373-9DA4-792C-9769-64150ABB0008}"/>
                </a:ext>
              </a:extLst>
            </p:cNvPr>
            <p:cNvGrpSpPr/>
            <p:nvPr/>
          </p:nvGrpSpPr>
          <p:grpSpPr>
            <a:xfrm>
              <a:off x="3192801" y="4316891"/>
              <a:ext cx="8906552" cy="1752572"/>
              <a:chOff x="3192801" y="4316891"/>
              <a:chExt cx="8906552" cy="175257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B0D0D59-9828-6CC5-0BB1-C6436425C180}"/>
                  </a:ext>
                </a:extLst>
              </p:cNvPr>
              <p:cNvGrpSpPr/>
              <p:nvPr/>
            </p:nvGrpSpPr>
            <p:grpSpPr>
              <a:xfrm>
                <a:off x="3192801" y="4719438"/>
                <a:ext cx="4306894" cy="1350025"/>
                <a:chOff x="6564087" y="4738872"/>
                <a:chExt cx="4306894" cy="1350025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E70C8F1E-576F-A9A0-B4D5-672F717D3AA9}"/>
                    </a:ext>
                  </a:extLst>
                </p:cNvPr>
                <p:cNvGrpSpPr/>
                <p:nvPr/>
              </p:nvGrpSpPr>
              <p:grpSpPr>
                <a:xfrm>
                  <a:off x="6564087" y="4738872"/>
                  <a:ext cx="4306894" cy="1350025"/>
                  <a:chOff x="6596745" y="3972958"/>
                  <a:chExt cx="4306894" cy="2167157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735B00A7-7C55-DA59-BCFC-2AF93D3095A6}"/>
                      </a:ext>
                    </a:extLst>
                  </p:cNvPr>
                  <p:cNvGrpSpPr/>
                  <p:nvPr/>
                </p:nvGrpSpPr>
                <p:grpSpPr>
                  <a:xfrm>
                    <a:off x="6596745" y="3972958"/>
                    <a:ext cx="4306894" cy="2167157"/>
                    <a:chOff x="6607631" y="3712029"/>
                    <a:chExt cx="4306894" cy="2167157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119E3C1-F75C-9F8D-65D4-D3B61FC35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7631" y="3712029"/>
                      <a:ext cx="1455398" cy="216715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35166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/>
                      <a:r>
                        <a:rPr lang="en-US" sz="1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Properties</a:t>
                      </a:r>
                    </a:p>
                    <a:p>
                      <a:pPr algn="just"/>
                      <a:r>
                        <a:rPr lang="en-US" sz="140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 windows</a:t>
                      </a:r>
                    </a:p>
                    <a:p>
                      <a:pPr algn="just"/>
                      <a:r>
                        <a:rPr lang="en-US" sz="140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touchscreen</a:t>
                      </a:r>
                    </a:p>
                  </p:txBody>
                </p:sp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B263E452-1C9C-1220-0234-A6C93003F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0944" y="3712029"/>
                      <a:ext cx="1193581" cy="216715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35166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/>
                      <a:r>
                        <a:rPr lang="en-US" sz="1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Behaviour</a:t>
                      </a:r>
                    </a:p>
                  </p:txBody>
                </p:sp>
              </p:grp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01C6CC3-C871-B7B2-7BEA-1A065BBD5ACB}"/>
                      </a:ext>
                    </a:extLst>
                  </p:cNvPr>
                  <p:cNvSpPr/>
                  <p:nvPr/>
                </p:nvSpPr>
                <p:spPr>
                  <a:xfrm>
                    <a:off x="8052143" y="5701218"/>
                    <a:ext cx="1621856" cy="4023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>
                        <a:solidFill>
                          <a:schemeClr val="tx1"/>
                        </a:solidFill>
                      </a:rPr>
                      <a:t>Tata </a:t>
                    </a:r>
                    <a:r>
                      <a:rPr lang="en-US" sz="1400" b="1" err="1">
                        <a:solidFill>
                          <a:schemeClr val="tx1"/>
                        </a:solidFill>
                      </a:rPr>
                      <a:t>Hexa</a:t>
                    </a:r>
                    <a:endParaRPr lang="en-US" sz="1400" b="1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33" name="Picture 2" descr="Tata Luxury Cars at best price in Patna by Narmada Motors-sub Dealer Tata  And Ashok Leyland | ID: 19185996812">
                  <a:extLst>
                    <a:ext uri="{FF2B5EF4-FFF2-40B4-BE49-F238E27FC236}">
                      <a16:creationId xmlns:a16="http://schemas.microsoft.com/office/drawing/2014/main" id="{83B3AD2C-3C6F-3B90-974A-F7D9BB177B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05" t="3753" r="13349" b="5881"/>
                <a:stretch/>
              </p:blipFill>
              <p:spPr bwMode="auto">
                <a:xfrm>
                  <a:off x="8039644" y="4738872"/>
                  <a:ext cx="1621855" cy="988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7204DC8-954C-70B1-E24D-39F6B355EC25}"/>
                  </a:ext>
                </a:extLst>
              </p:cNvPr>
              <p:cNvGrpSpPr/>
              <p:nvPr/>
            </p:nvGrpSpPr>
            <p:grpSpPr>
              <a:xfrm>
                <a:off x="7943279" y="4717329"/>
                <a:ext cx="4156074" cy="1267536"/>
                <a:chOff x="7065169" y="4656874"/>
                <a:chExt cx="4156074" cy="1267536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8DF509D3-DAC4-4613-5699-036AB77F0C52}"/>
                    </a:ext>
                  </a:extLst>
                </p:cNvPr>
                <p:cNvGrpSpPr/>
                <p:nvPr/>
              </p:nvGrpSpPr>
              <p:grpSpPr>
                <a:xfrm>
                  <a:off x="7065169" y="4656874"/>
                  <a:ext cx="4156074" cy="1267536"/>
                  <a:chOff x="6912430" y="3972958"/>
                  <a:chExt cx="4156074" cy="2034741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13F0B97E-4EE7-0E3E-E5AD-87B8BAD8FDDC}"/>
                      </a:ext>
                    </a:extLst>
                  </p:cNvPr>
                  <p:cNvGrpSpPr/>
                  <p:nvPr/>
                </p:nvGrpSpPr>
                <p:grpSpPr>
                  <a:xfrm>
                    <a:off x="6912430" y="3972958"/>
                    <a:ext cx="4156074" cy="2034741"/>
                    <a:chOff x="6923316" y="3712029"/>
                    <a:chExt cx="4156074" cy="2034741"/>
                  </a:xfrm>
                </p:grpSpPr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2D37F5F4-40DB-9B39-7145-CD1F97E91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3316" y="3712029"/>
                      <a:ext cx="1317172" cy="203474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35166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/>
                      <a:r>
                        <a:rPr lang="en-US" sz="1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Properties</a:t>
                      </a:r>
                    </a:p>
                    <a:p>
                      <a:pPr algn="just"/>
                      <a:r>
                        <a:rPr lang="en-US" sz="140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360-degree camera</a:t>
                      </a:r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0CE3C4A3-1F1A-5D73-99E6-EFD2CECBC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7653" y="3712029"/>
                      <a:ext cx="1201737" cy="203474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35166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/>
                      <a:r>
                        <a:rPr lang="en-US" sz="14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Behaviour</a:t>
                      </a:r>
                    </a:p>
                  </p:txBody>
                </p:sp>
              </p:grp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EFC4A49-C7A9-657E-886E-CB96B45F2095}"/>
                      </a:ext>
                    </a:extLst>
                  </p:cNvPr>
                  <p:cNvSpPr/>
                  <p:nvPr/>
                </p:nvSpPr>
                <p:spPr>
                  <a:xfrm>
                    <a:off x="8084783" y="5667238"/>
                    <a:ext cx="1842990" cy="3404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>
                        <a:solidFill>
                          <a:schemeClr val="tx1"/>
                        </a:solidFill>
                      </a:rPr>
                      <a:t>Hyundai Verna</a:t>
                    </a:r>
                  </a:p>
                </p:txBody>
              </p:sp>
            </p:grpSp>
            <p:pic>
              <p:nvPicPr>
                <p:cNvPr id="4098" name="Picture 2" descr="Hyundai Verna Car at Rs 1182585 | Hyundai Car in Leh | ID: 20090423388">
                  <a:extLst>
                    <a:ext uri="{FF2B5EF4-FFF2-40B4-BE49-F238E27FC236}">
                      <a16:creationId xmlns:a16="http://schemas.microsoft.com/office/drawing/2014/main" id="{3F4B4F65-68AF-B95D-3255-F39B57FE9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234" r="15083" b="8819"/>
                <a:stretch/>
              </p:blipFill>
              <p:spPr bwMode="auto">
                <a:xfrm>
                  <a:off x="8466407" y="4721962"/>
                  <a:ext cx="1469318" cy="811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D0422AF8-806B-2230-1648-59BFFBEA0714}"/>
                  </a:ext>
                </a:extLst>
              </p:cNvPr>
              <p:cNvSpPr/>
              <p:nvPr/>
            </p:nvSpPr>
            <p:spPr>
              <a:xfrm>
                <a:off x="5340488" y="4316891"/>
                <a:ext cx="158978" cy="267126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  <p:sp>
            <p:nvSpPr>
              <p:cNvPr id="47" name="Arrow: Down 46">
                <a:extLst>
                  <a:ext uri="{FF2B5EF4-FFF2-40B4-BE49-F238E27FC236}">
                    <a16:creationId xmlns:a16="http://schemas.microsoft.com/office/drawing/2014/main" id="{D27DBBB7-4FBC-C045-2861-4D7A21793216}"/>
                  </a:ext>
                </a:extLst>
              </p:cNvPr>
              <p:cNvSpPr/>
              <p:nvPr/>
            </p:nvSpPr>
            <p:spPr>
              <a:xfrm>
                <a:off x="9989437" y="4316891"/>
                <a:ext cx="158978" cy="267126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C911499-59B1-0460-37B0-58A8212A10E1}"/>
                </a:ext>
              </a:extLst>
            </p:cNvPr>
            <p:cNvSpPr/>
            <p:nvPr/>
          </p:nvSpPr>
          <p:spPr>
            <a:xfrm>
              <a:off x="7866129" y="4655498"/>
              <a:ext cx="4287610" cy="1391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F16C135-9068-1189-2E97-F2BC93A6DEAA}"/>
                </a:ext>
              </a:extLst>
            </p:cNvPr>
            <p:cNvSpPr/>
            <p:nvPr/>
          </p:nvSpPr>
          <p:spPr>
            <a:xfrm>
              <a:off x="3124202" y="4671507"/>
              <a:ext cx="4432836" cy="14360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5FFFBCF-186E-FC96-947B-47F3555E299F}"/>
              </a:ext>
            </a:extLst>
          </p:cNvPr>
          <p:cNvGrpSpPr/>
          <p:nvPr/>
        </p:nvGrpSpPr>
        <p:grpSpPr>
          <a:xfrm>
            <a:off x="3021949" y="1081887"/>
            <a:ext cx="6909649" cy="3311203"/>
            <a:chOff x="3021949" y="1005688"/>
            <a:chExt cx="6909649" cy="331120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AF84723-3BF6-DFEF-3230-2FF0A3E3578F}"/>
                </a:ext>
              </a:extLst>
            </p:cNvPr>
            <p:cNvCxnSpPr>
              <a:cxnSpLocks/>
            </p:cNvCxnSpPr>
            <p:nvPr/>
          </p:nvCxnSpPr>
          <p:spPr>
            <a:xfrm>
              <a:off x="5660571" y="1027380"/>
              <a:ext cx="0" cy="1599084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4BBC7D9-38DE-21B5-1CFB-B298C7BCB720}"/>
                </a:ext>
              </a:extLst>
            </p:cNvPr>
            <p:cNvCxnSpPr>
              <a:cxnSpLocks/>
            </p:cNvCxnSpPr>
            <p:nvPr/>
          </p:nvCxnSpPr>
          <p:spPr>
            <a:xfrm>
              <a:off x="5648752" y="1005688"/>
              <a:ext cx="4271961" cy="37465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6" name="Straight Connector 4095">
              <a:extLst>
                <a:ext uri="{FF2B5EF4-FFF2-40B4-BE49-F238E27FC236}">
                  <a16:creationId xmlns:a16="http://schemas.microsoft.com/office/drawing/2014/main" id="{E338541D-744F-33E6-E025-BBB16E3D1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1949" y="2606897"/>
              <a:ext cx="2621865" cy="1956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9" name="Straight Connector 4098">
              <a:extLst>
                <a:ext uri="{FF2B5EF4-FFF2-40B4-BE49-F238E27FC236}">
                  <a16:creationId xmlns:a16="http://schemas.microsoft.com/office/drawing/2014/main" id="{024EBD22-470C-9AF3-EFD0-B3EAED473A8B}"/>
                </a:ext>
              </a:extLst>
            </p:cNvPr>
            <p:cNvCxnSpPr>
              <a:cxnSpLocks/>
            </p:cNvCxnSpPr>
            <p:nvPr/>
          </p:nvCxnSpPr>
          <p:spPr>
            <a:xfrm>
              <a:off x="3043720" y="2616680"/>
              <a:ext cx="0" cy="1696534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0" name="Straight Connector 4099">
              <a:extLst>
                <a:ext uri="{FF2B5EF4-FFF2-40B4-BE49-F238E27FC236}">
                  <a16:creationId xmlns:a16="http://schemas.microsoft.com/office/drawing/2014/main" id="{0EC83FAC-2D58-6468-DA36-BD0725A49EB9}"/>
                </a:ext>
              </a:extLst>
            </p:cNvPr>
            <p:cNvCxnSpPr>
              <a:cxnSpLocks/>
            </p:cNvCxnSpPr>
            <p:nvPr/>
          </p:nvCxnSpPr>
          <p:spPr>
            <a:xfrm>
              <a:off x="3021949" y="4293294"/>
              <a:ext cx="4611373" cy="2359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1" name="Straight Connector 4100">
              <a:extLst>
                <a:ext uri="{FF2B5EF4-FFF2-40B4-BE49-F238E27FC236}">
                  <a16:creationId xmlns:a16="http://schemas.microsoft.com/office/drawing/2014/main" id="{3DCA94AF-065F-46A9-A5D5-3BBAF27FB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3322" y="2420737"/>
              <a:ext cx="9468" cy="1894329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3" name="Straight Connector 4102">
              <a:extLst>
                <a:ext uri="{FF2B5EF4-FFF2-40B4-BE49-F238E27FC236}">
                  <a16:creationId xmlns:a16="http://schemas.microsoft.com/office/drawing/2014/main" id="{CBC33E14-70AA-0B29-B276-140F12FE3C6A}"/>
                </a:ext>
              </a:extLst>
            </p:cNvPr>
            <p:cNvCxnSpPr>
              <a:cxnSpLocks/>
            </p:cNvCxnSpPr>
            <p:nvPr/>
          </p:nvCxnSpPr>
          <p:spPr>
            <a:xfrm>
              <a:off x="7607754" y="2420737"/>
              <a:ext cx="2312959" cy="749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4" name="Straight Connector 4103">
              <a:extLst>
                <a:ext uri="{FF2B5EF4-FFF2-40B4-BE49-F238E27FC236}">
                  <a16:creationId xmlns:a16="http://schemas.microsoft.com/office/drawing/2014/main" id="{B7712DF6-B7F1-3317-28BC-05E0D3D5E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713" y="1025608"/>
              <a:ext cx="10885" cy="1395129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15" name="Straight Connector 4114">
            <a:extLst>
              <a:ext uri="{FF2B5EF4-FFF2-40B4-BE49-F238E27FC236}">
                <a16:creationId xmlns:a16="http://schemas.microsoft.com/office/drawing/2014/main" id="{73A383C1-6365-1247-83FD-E467A12181FA}"/>
              </a:ext>
            </a:extLst>
          </p:cNvPr>
          <p:cNvCxnSpPr>
            <a:cxnSpLocks/>
          </p:cNvCxnSpPr>
          <p:nvPr/>
        </p:nvCxnSpPr>
        <p:spPr>
          <a:xfrm flipV="1">
            <a:off x="2547274" y="3316872"/>
            <a:ext cx="495510" cy="487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5D197838-FBA0-E64C-1A02-7F652872C5A0}"/>
              </a:ext>
            </a:extLst>
          </p:cNvPr>
          <p:cNvSpPr/>
          <p:nvPr/>
        </p:nvSpPr>
        <p:spPr>
          <a:xfrm>
            <a:off x="1208043" y="2824680"/>
            <a:ext cx="1382645" cy="1136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Inheritance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 -&gt; Tata</a:t>
            </a:r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21E2F41C-3E85-7AFA-7428-8002BD7892C8}"/>
              </a:ext>
            </a:extLst>
          </p:cNvPr>
          <p:cNvSpPr/>
          <p:nvPr/>
        </p:nvSpPr>
        <p:spPr>
          <a:xfrm>
            <a:off x="749414" y="4304566"/>
            <a:ext cx="1877734" cy="2054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Multi-level Inheritance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Tata 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Tata </a:t>
            </a:r>
            <a:r>
              <a:rPr lang="en-US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Hexa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23" name="Straight Connector 4122">
            <a:extLst>
              <a:ext uri="{FF2B5EF4-FFF2-40B4-BE49-F238E27FC236}">
                <a16:creationId xmlns:a16="http://schemas.microsoft.com/office/drawing/2014/main" id="{2547C44F-9F9B-2751-0943-A631C180F615}"/>
              </a:ext>
            </a:extLst>
          </p:cNvPr>
          <p:cNvCxnSpPr>
            <a:cxnSpLocks/>
          </p:cNvCxnSpPr>
          <p:nvPr/>
        </p:nvCxnSpPr>
        <p:spPr>
          <a:xfrm flipV="1">
            <a:off x="10933266" y="2320612"/>
            <a:ext cx="0" cy="336315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0" name="Group 4129">
            <a:extLst>
              <a:ext uri="{FF2B5EF4-FFF2-40B4-BE49-F238E27FC236}">
                <a16:creationId xmlns:a16="http://schemas.microsoft.com/office/drawing/2014/main" id="{93BAC723-0245-EB1D-078A-086C168D48AC}"/>
              </a:ext>
            </a:extLst>
          </p:cNvPr>
          <p:cNvGrpSpPr/>
          <p:nvPr/>
        </p:nvGrpSpPr>
        <p:grpSpPr>
          <a:xfrm>
            <a:off x="2340619" y="4593468"/>
            <a:ext cx="688902" cy="1654849"/>
            <a:chOff x="2340619" y="4593468"/>
            <a:chExt cx="688902" cy="1654849"/>
          </a:xfrm>
        </p:grpSpPr>
        <p:cxnSp>
          <p:nvCxnSpPr>
            <p:cNvPr id="4118" name="Straight Connector 4117">
              <a:extLst>
                <a:ext uri="{FF2B5EF4-FFF2-40B4-BE49-F238E27FC236}">
                  <a16:creationId xmlns:a16="http://schemas.microsoft.com/office/drawing/2014/main" id="{4C891E20-0E9E-30EE-6148-61A79E80015B}"/>
                </a:ext>
              </a:extLst>
            </p:cNvPr>
            <p:cNvCxnSpPr>
              <a:cxnSpLocks/>
            </p:cNvCxnSpPr>
            <p:nvPr/>
          </p:nvCxnSpPr>
          <p:spPr>
            <a:xfrm>
              <a:off x="2666187" y="5420893"/>
              <a:ext cx="363334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9" name="Right Brace 4128">
              <a:extLst>
                <a:ext uri="{FF2B5EF4-FFF2-40B4-BE49-F238E27FC236}">
                  <a16:creationId xmlns:a16="http://schemas.microsoft.com/office/drawing/2014/main" id="{61C1AF06-CCE4-8AE3-E2F9-6DC8A11A2DB9}"/>
                </a:ext>
              </a:extLst>
            </p:cNvPr>
            <p:cNvSpPr/>
            <p:nvPr/>
          </p:nvSpPr>
          <p:spPr>
            <a:xfrm>
              <a:off x="2340619" y="4593468"/>
              <a:ext cx="347448" cy="1654849"/>
            </a:xfrm>
            <a:prstGeom prst="rightBrace">
              <a:avLst>
                <a:gd name="adj1" fmla="val 70994"/>
                <a:gd name="adj2" fmla="val 50000"/>
              </a:avLst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38" name="Group 4137">
            <a:extLst>
              <a:ext uri="{FF2B5EF4-FFF2-40B4-BE49-F238E27FC236}">
                <a16:creationId xmlns:a16="http://schemas.microsoft.com/office/drawing/2014/main" id="{03CC521D-97E0-CB31-85DA-00C395EFE998}"/>
              </a:ext>
            </a:extLst>
          </p:cNvPr>
          <p:cNvGrpSpPr/>
          <p:nvPr/>
        </p:nvGrpSpPr>
        <p:grpSpPr>
          <a:xfrm>
            <a:off x="9968082" y="894001"/>
            <a:ext cx="2154248" cy="1378989"/>
            <a:chOff x="9968082" y="894001"/>
            <a:chExt cx="2154248" cy="1378989"/>
          </a:xfrm>
        </p:grpSpPr>
        <p:sp>
          <p:nvSpPr>
            <p:cNvPr id="4128" name="Rectangle 4127">
              <a:extLst>
                <a:ext uri="{FF2B5EF4-FFF2-40B4-BE49-F238E27FC236}">
                  <a16:creationId xmlns:a16="http://schemas.microsoft.com/office/drawing/2014/main" id="{09119DCB-331C-1095-C5FA-7343F5850876}"/>
                </a:ext>
              </a:extLst>
            </p:cNvPr>
            <p:cNvSpPr/>
            <p:nvPr/>
          </p:nvSpPr>
          <p:spPr>
            <a:xfrm>
              <a:off x="9968082" y="894001"/>
              <a:ext cx="2154248" cy="13789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 Inheritance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Tata        Hyundai</a:t>
              </a:r>
            </a:p>
          </p:txBody>
        </p:sp>
        <p:cxnSp>
          <p:nvCxnSpPr>
            <p:cNvPr id="4132" name="Straight Connector 4131">
              <a:extLst>
                <a:ext uri="{FF2B5EF4-FFF2-40B4-BE49-F238E27FC236}">
                  <a16:creationId xmlns:a16="http://schemas.microsoft.com/office/drawing/2014/main" id="{A6AD3EC2-7DAB-A870-8DDE-9AAE823A14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9142" y="1757511"/>
              <a:ext cx="354124" cy="19848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3" name="Straight Connector 4132">
              <a:extLst>
                <a:ext uri="{FF2B5EF4-FFF2-40B4-BE49-F238E27FC236}">
                  <a16:creationId xmlns:a16="http://schemas.microsoft.com/office/drawing/2014/main" id="{2D733B29-3287-28C9-3CB4-278D8FF06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02988" y="1745651"/>
              <a:ext cx="295496" cy="2682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C14712-324A-150B-E29F-30AAF27A1FD2}"/>
              </a:ext>
            </a:extLst>
          </p:cNvPr>
          <p:cNvGrpSpPr/>
          <p:nvPr/>
        </p:nvGrpSpPr>
        <p:grpSpPr>
          <a:xfrm>
            <a:off x="3021949" y="1081890"/>
            <a:ext cx="6909649" cy="5218214"/>
            <a:chOff x="3021949" y="1005688"/>
            <a:chExt cx="6909649" cy="521821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5724060-5815-BDAA-8136-479B3B2147A9}"/>
                </a:ext>
              </a:extLst>
            </p:cNvPr>
            <p:cNvCxnSpPr>
              <a:cxnSpLocks/>
            </p:cNvCxnSpPr>
            <p:nvPr/>
          </p:nvCxnSpPr>
          <p:spPr>
            <a:xfrm>
              <a:off x="5660571" y="1027380"/>
              <a:ext cx="0" cy="1599084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2D3BA8-C71A-567A-51F0-061F71BDD958}"/>
                </a:ext>
              </a:extLst>
            </p:cNvPr>
            <p:cNvCxnSpPr>
              <a:cxnSpLocks/>
            </p:cNvCxnSpPr>
            <p:nvPr/>
          </p:nvCxnSpPr>
          <p:spPr>
            <a:xfrm>
              <a:off x="5648752" y="1005688"/>
              <a:ext cx="4271961" cy="3746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00CE1A-C407-7CCE-A2C4-81DDE6089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1949" y="2606897"/>
              <a:ext cx="2621865" cy="19567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F7F0E48-BA8B-8E57-057B-9FD0707F6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949" y="2616680"/>
              <a:ext cx="21771" cy="358362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380F22-609A-E7FA-8BE9-41C90497B3FC}"/>
                </a:ext>
              </a:extLst>
            </p:cNvPr>
            <p:cNvCxnSpPr>
              <a:cxnSpLocks/>
            </p:cNvCxnSpPr>
            <p:nvPr/>
          </p:nvCxnSpPr>
          <p:spPr>
            <a:xfrm>
              <a:off x="3021949" y="6200305"/>
              <a:ext cx="4611373" cy="23597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B0289D-1BAD-7699-97B7-B4DEEB9385FA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90" y="2420737"/>
              <a:ext cx="0" cy="3779568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7" name="Straight Connector 4096">
              <a:extLst>
                <a:ext uri="{FF2B5EF4-FFF2-40B4-BE49-F238E27FC236}">
                  <a16:creationId xmlns:a16="http://schemas.microsoft.com/office/drawing/2014/main" id="{607005CD-CA7A-B449-3CFB-9DA75D5C5FDC}"/>
                </a:ext>
              </a:extLst>
            </p:cNvPr>
            <p:cNvCxnSpPr>
              <a:cxnSpLocks/>
            </p:cNvCxnSpPr>
            <p:nvPr/>
          </p:nvCxnSpPr>
          <p:spPr>
            <a:xfrm>
              <a:off x="7607754" y="2420737"/>
              <a:ext cx="2312959" cy="7497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2" name="Straight Connector 4101">
              <a:extLst>
                <a:ext uri="{FF2B5EF4-FFF2-40B4-BE49-F238E27FC236}">
                  <a16:creationId xmlns:a16="http://schemas.microsoft.com/office/drawing/2014/main" id="{9771D8AD-0DEB-3CCB-C390-F4B32D8FD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713" y="1025608"/>
              <a:ext cx="10885" cy="1395129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A3FE6D76-C204-F89E-6772-8B6ED8017D66}"/>
              </a:ext>
            </a:extLst>
          </p:cNvPr>
          <p:cNvGrpSpPr/>
          <p:nvPr/>
        </p:nvGrpSpPr>
        <p:grpSpPr>
          <a:xfrm>
            <a:off x="3021949" y="1081889"/>
            <a:ext cx="9117165" cy="3307524"/>
            <a:chOff x="3021949" y="1005688"/>
            <a:chExt cx="9117165" cy="3307524"/>
          </a:xfrm>
        </p:grpSpPr>
        <p:cxnSp>
          <p:nvCxnSpPr>
            <p:cNvPr id="4106" name="Straight Connector 4105">
              <a:extLst>
                <a:ext uri="{FF2B5EF4-FFF2-40B4-BE49-F238E27FC236}">
                  <a16:creationId xmlns:a16="http://schemas.microsoft.com/office/drawing/2014/main" id="{16F58617-F59A-847C-7C04-E145F2443F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0571" y="1027380"/>
              <a:ext cx="0" cy="1599084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8" name="Straight Connector 4107">
              <a:extLst>
                <a:ext uri="{FF2B5EF4-FFF2-40B4-BE49-F238E27FC236}">
                  <a16:creationId xmlns:a16="http://schemas.microsoft.com/office/drawing/2014/main" id="{307F7648-B5AB-FE28-CCA4-7416D62668E0}"/>
                </a:ext>
              </a:extLst>
            </p:cNvPr>
            <p:cNvCxnSpPr>
              <a:cxnSpLocks/>
            </p:cNvCxnSpPr>
            <p:nvPr/>
          </p:nvCxnSpPr>
          <p:spPr>
            <a:xfrm>
              <a:off x="5648752" y="1005688"/>
              <a:ext cx="4271961" cy="37465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9" name="Straight Connector 4108">
              <a:extLst>
                <a:ext uri="{FF2B5EF4-FFF2-40B4-BE49-F238E27FC236}">
                  <a16:creationId xmlns:a16="http://schemas.microsoft.com/office/drawing/2014/main" id="{35E5D91F-70E6-536B-75C2-79992E5C3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1949" y="2606897"/>
              <a:ext cx="2621865" cy="19567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0" name="Straight Connector 4109">
              <a:extLst>
                <a:ext uri="{FF2B5EF4-FFF2-40B4-BE49-F238E27FC236}">
                  <a16:creationId xmlns:a16="http://schemas.microsoft.com/office/drawing/2014/main" id="{B038B43B-9B74-8D02-36E2-6E2F5930F520}"/>
                </a:ext>
              </a:extLst>
            </p:cNvPr>
            <p:cNvCxnSpPr>
              <a:cxnSpLocks/>
            </p:cNvCxnSpPr>
            <p:nvPr/>
          </p:nvCxnSpPr>
          <p:spPr>
            <a:xfrm>
              <a:off x="3043720" y="2616680"/>
              <a:ext cx="3834" cy="1625336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1" name="Straight Connector 4110">
              <a:extLst>
                <a:ext uri="{FF2B5EF4-FFF2-40B4-BE49-F238E27FC236}">
                  <a16:creationId xmlns:a16="http://schemas.microsoft.com/office/drawing/2014/main" id="{E1A522FD-7989-E4E4-703E-F9C5EA5E903A}"/>
                </a:ext>
              </a:extLst>
            </p:cNvPr>
            <p:cNvCxnSpPr>
              <a:cxnSpLocks/>
            </p:cNvCxnSpPr>
            <p:nvPr/>
          </p:nvCxnSpPr>
          <p:spPr>
            <a:xfrm>
              <a:off x="3032834" y="4286498"/>
              <a:ext cx="9106280" cy="9948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2" name="Straight Connector 4111">
              <a:extLst>
                <a:ext uri="{FF2B5EF4-FFF2-40B4-BE49-F238E27FC236}">
                  <a16:creationId xmlns:a16="http://schemas.microsoft.com/office/drawing/2014/main" id="{D02D1F7C-C5CF-5370-2579-2838D03DB5C0}"/>
                </a:ext>
              </a:extLst>
            </p:cNvPr>
            <p:cNvCxnSpPr>
              <a:cxnSpLocks/>
            </p:cNvCxnSpPr>
            <p:nvPr/>
          </p:nvCxnSpPr>
          <p:spPr>
            <a:xfrm>
              <a:off x="12110239" y="2579475"/>
              <a:ext cx="19954" cy="1733737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3" name="Straight Connector 4112">
              <a:extLst>
                <a:ext uri="{FF2B5EF4-FFF2-40B4-BE49-F238E27FC236}">
                  <a16:creationId xmlns:a16="http://schemas.microsoft.com/office/drawing/2014/main" id="{4C232E54-97C8-45A5-81D0-F62561AA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1598" y="2579475"/>
              <a:ext cx="2167755" cy="0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4" name="Straight Connector 4113">
              <a:extLst>
                <a:ext uri="{FF2B5EF4-FFF2-40B4-BE49-F238E27FC236}">
                  <a16:creationId xmlns:a16="http://schemas.microsoft.com/office/drawing/2014/main" id="{EBD4EEDA-2B3C-79D0-90DA-7E2B08BBAF54}"/>
                </a:ext>
              </a:extLst>
            </p:cNvPr>
            <p:cNvCxnSpPr>
              <a:cxnSpLocks/>
            </p:cNvCxnSpPr>
            <p:nvPr/>
          </p:nvCxnSpPr>
          <p:spPr>
            <a:xfrm>
              <a:off x="9931598" y="1025608"/>
              <a:ext cx="22735" cy="1538546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117" grpId="0"/>
      <p:bldP spid="41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C35FAE-54EC-9288-641D-5295A8F45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7248A7-167F-718C-C9CF-65D11D740E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9ECBF-D279-07AD-C9B0-6E7360578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DCFD7-2741-47DE-7D07-3BE48C8599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74320" indent="-274320">
              <a:lnSpc>
                <a:spcPct val="200000"/>
              </a:lnSpc>
            </a:pPr>
            <a:r>
              <a:rPr lang="en-US" sz="1800">
                <a:solidFill>
                  <a:schemeClr val="tx1"/>
                </a:solidFill>
              </a:rPr>
              <a:t>Programming Paradigm </a:t>
            </a:r>
          </a:p>
          <a:p>
            <a:pPr marL="274320" indent="-274320">
              <a:lnSpc>
                <a:spcPct val="200000"/>
              </a:lnSpc>
            </a:pPr>
            <a:r>
              <a:rPr lang="en-US" sz="1800">
                <a:solidFill>
                  <a:schemeClr val="tx1"/>
                </a:solidFill>
              </a:rPr>
              <a:t>Object Oriented Programming</a:t>
            </a:r>
          </a:p>
          <a:p>
            <a:pPr marL="0" indent="0">
              <a:lnSpc>
                <a:spcPct val="200000"/>
              </a:lnSpc>
              <a:buNone/>
            </a:pPr>
            <a:endParaRPr lang="de-DE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6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62CE9-B3E0-B726-3C11-96B3B6F04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43131"/>
            <a:ext cx="10921999" cy="494813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i="0">
                <a:effectLst/>
                <a:highlight>
                  <a:srgbClr val="FFFFFF"/>
                </a:highlight>
              </a:rPr>
              <a:t>Multiple Inheritance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highlight>
                  <a:srgbClr val="FFFFFF"/>
                </a:highlight>
              </a:rPr>
              <a:t>Multiple inheritance is where </a:t>
            </a:r>
            <a:r>
              <a:rPr lang="en-US" sz="1800">
                <a:highlight>
                  <a:srgbClr val="FFFFFF"/>
                </a:highlight>
              </a:rPr>
              <a:t>derived class will extend from multiple base classes</a:t>
            </a:r>
            <a:r>
              <a:rPr lang="en-US" sz="1800" b="0">
                <a:highlight>
                  <a:srgbClr val="FFFFFF"/>
                </a:highlight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/>
              <a:t>i.e. Tata will use the function of multiple Cars (Gasoline &amp; Electric).</a:t>
            </a:r>
            <a:endParaRPr lang="en-US" sz="2400" b="0" i="0">
              <a:effectLst/>
              <a:highlight>
                <a:srgbClr val="FFFFFF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4704-455F-19BF-9D27-F771FE4F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9ED15A-328C-BA29-9033-7E8984FB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Inheritance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D0E19-E83E-1C9D-C22A-7E69FB610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FACF-0CE7-C1B4-34F2-10BA551C3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E288B4-2DF5-AEF3-EDCE-E14630799B1D}"/>
              </a:ext>
            </a:extLst>
          </p:cNvPr>
          <p:cNvGrpSpPr/>
          <p:nvPr/>
        </p:nvGrpSpPr>
        <p:grpSpPr>
          <a:xfrm>
            <a:off x="6836238" y="2939143"/>
            <a:ext cx="4487762" cy="1331162"/>
            <a:chOff x="5540829" y="2939143"/>
            <a:chExt cx="4487762" cy="133116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EB63FFD-8E96-EAD8-C6D3-C013ECCD71DB}"/>
                </a:ext>
              </a:extLst>
            </p:cNvPr>
            <p:cNvSpPr/>
            <p:nvPr/>
          </p:nvSpPr>
          <p:spPr>
            <a:xfrm>
              <a:off x="5540829" y="2939143"/>
              <a:ext cx="4487762" cy="133116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191E9C7-E3F2-6565-473A-FF300663C787}"/>
                </a:ext>
              </a:extLst>
            </p:cNvPr>
            <p:cNvGrpSpPr/>
            <p:nvPr/>
          </p:nvGrpSpPr>
          <p:grpSpPr>
            <a:xfrm>
              <a:off x="5616978" y="3017807"/>
              <a:ext cx="4331087" cy="1252498"/>
              <a:chOff x="6877874" y="3167919"/>
              <a:chExt cx="4331087" cy="12524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968AED0-91C6-63D1-B0EA-7CF8AF76AEC9}"/>
                  </a:ext>
                </a:extLst>
              </p:cNvPr>
              <p:cNvGrpSpPr/>
              <p:nvPr/>
            </p:nvGrpSpPr>
            <p:grpSpPr>
              <a:xfrm>
                <a:off x="6877874" y="3188871"/>
                <a:ext cx="4331087" cy="1231546"/>
                <a:chOff x="6520545" y="4540924"/>
                <a:chExt cx="4331087" cy="1976966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00A6D230-4379-D108-A33C-6851B0A7DBC2}"/>
                    </a:ext>
                  </a:extLst>
                </p:cNvPr>
                <p:cNvGrpSpPr/>
                <p:nvPr/>
              </p:nvGrpSpPr>
              <p:grpSpPr>
                <a:xfrm>
                  <a:off x="6520545" y="4540924"/>
                  <a:ext cx="4331087" cy="1839901"/>
                  <a:chOff x="6531431" y="4279995"/>
                  <a:chExt cx="4331087" cy="1839901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B20A13F6-2527-7760-F13A-56F4C34BBF6B}"/>
                      </a:ext>
                    </a:extLst>
                  </p:cNvPr>
                  <p:cNvSpPr/>
                  <p:nvPr/>
                </p:nvSpPr>
                <p:spPr>
                  <a:xfrm>
                    <a:off x="6531431" y="4283268"/>
                    <a:ext cx="1278781" cy="1836628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4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Properties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electric motor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wheels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windows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battery pack</a:t>
                    </a: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9411E08-E96C-9566-8E01-11B1378D4742}"/>
                      </a:ext>
                    </a:extLst>
                  </p:cNvPr>
                  <p:cNvSpPr/>
                  <p:nvPr/>
                </p:nvSpPr>
                <p:spPr>
                  <a:xfrm>
                    <a:off x="9583737" y="4279995"/>
                    <a:ext cx="1278781" cy="1839899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4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Behaviour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start()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accelerate()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brake()</a:t>
                    </a:r>
                  </a:p>
                </p:txBody>
              </p: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562C0CC-B754-E0B4-C56B-C8AE0C254919}"/>
                    </a:ext>
                  </a:extLst>
                </p:cNvPr>
                <p:cNvSpPr/>
                <p:nvPr/>
              </p:nvSpPr>
              <p:spPr>
                <a:xfrm>
                  <a:off x="7769107" y="6140115"/>
                  <a:ext cx="1926771" cy="3777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tx1"/>
                      </a:solidFill>
                    </a:rPr>
                    <a:t>Electric Car</a:t>
                  </a:r>
                </a:p>
              </p:txBody>
            </p:sp>
          </p:grpSp>
          <p:pic>
            <p:nvPicPr>
              <p:cNvPr id="6148" name="Picture 4" descr="Tata Tigor electric price in India starts at Rs 9.99 lakh and goes up to Rs  10.09 lakh (ex-showroom) | Autocar India">
                <a:extLst>
                  <a:ext uri="{FF2B5EF4-FFF2-40B4-BE49-F238E27FC236}">
                    <a16:creationId xmlns:a16="http://schemas.microsoft.com/office/drawing/2014/main" id="{50028A33-A1D4-B8C1-D556-CA997A0A6C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28" b="13816"/>
              <a:stretch/>
            </p:blipFill>
            <p:spPr bwMode="auto">
              <a:xfrm>
                <a:off x="8207753" y="3167919"/>
                <a:ext cx="1654627" cy="1039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D3ED9B-8561-052B-AA98-DDF3436C7C16}"/>
              </a:ext>
            </a:extLst>
          </p:cNvPr>
          <p:cNvGrpSpPr/>
          <p:nvPr/>
        </p:nvGrpSpPr>
        <p:grpSpPr>
          <a:xfrm>
            <a:off x="2284421" y="2939143"/>
            <a:ext cx="4246326" cy="1331162"/>
            <a:chOff x="989012" y="2939143"/>
            <a:chExt cx="4246326" cy="133116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03F0DAE-5232-8445-7305-8C9638BB439D}"/>
                </a:ext>
              </a:extLst>
            </p:cNvPr>
            <p:cNvSpPr/>
            <p:nvPr/>
          </p:nvSpPr>
          <p:spPr>
            <a:xfrm>
              <a:off x="989012" y="2939143"/>
              <a:ext cx="4246326" cy="133116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92CB7C7-5369-CE93-7818-DE57F600BCF0}"/>
                </a:ext>
              </a:extLst>
            </p:cNvPr>
            <p:cNvGrpSpPr/>
            <p:nvPr/>
          </p:nvGrpSpPr>
          <p:grpSpPr>
            <a:xfrm>
              <a:off x="1077676" y="3029993"/>
              <a:ext cx="4073597" cy="1164108"/>
              <a:chOff x="1629421" y="2952168"/>
              <a:chExt cx="4150116" cy="140702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90D80E6-23B0-8B48-9892-E534979B3EAD}"/>
                  </a:ext>
                </a:extLst>
              </p:cNvPr>
              <p:cNvGrpSpPr/>
              <p:nvPr/>
            </p:nvGrpSpPr>
            <p:grpSpPr>
              <a:xfrm>
                <a:off x="1629421" y="2952168"/>
                <a:ext cx="4150116" cy="1407021"/>
                <a:chOff x="6840110" y="3972958"/>
                <a:chExt cx="4150116" cy="225865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FC51FB2-6054-5CF1-D6EC-86E45DF5CEB3}"/>
                    </a:ext>
                  </a:extLst>
                </p:cNvPr>
                <p:cNvGrpSpPr/>
                <p:nvPr/>
              </p:nvGrpSpPr>
              <p:grpSpPr>
                <a:xfrm>
                  <a:off x="6840110" y="3972958"/>
                  <a:ext cx="4150116" cy="2219874"/>
                  <a:chOff x="6850996" y="3712029"/>
                  <a:chExt cx="4150116" cy="2219874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E4345FDD-0DA3-0318-26FB-9F6B419E4A63}"/>
                      </a:ext>
                    </a:extLst>
                  </p:cNvPr>
                  <p:cNvSpPr/>
                  <p:nvPr/>
                </p:nvSpPr>
                <p:spPr>
                  <a:xfrm>
                    <a:off x="6850996" y="3712029"/>
                    <a:ext cx="1214938" cy="2219874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4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Properties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diesel engine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wheels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fuel tank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speedometer</a:t>
                    </a: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9C92F3FC-1B3D-B015-23F3-09F3C21E56D2}"/>
                      </a:ext>
                    </a:extLst>
                  </p:cNvPr>
                  <p:cNvSpPr/>
                  <p:nvPr/>
                </p:nvSpPr>
                <p:spPr>
                  <a:xfrm>
                    <a:off x="9833085" y="3712029"/>
                    <a:ext cx="1168027" cy="2219874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4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Behaviour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start()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accelerate()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brake()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7B610F-F31A-DF1B-646D-EAF924C33AE1}"/>
                    </a:ext>
                  </a:extLst>
                </p:cNvPr>
                <p:cNvSpPr/>
                <p:nvPr/>
              </p:nvSpPr>
              <p:spPr>
                <a:xfrm>
                  <a:off x="7979509" y="5629621"/>
                  <a:ext cx="1926771" cy="6019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tx1"/>
                      </a:solidFill>
                    </a:rPr>
                    <a:t>CNG /Gasoline Car</a:t>
                  </a:r>
                </a:p>
              </p:txBody>
            </p:sp>
          </p:grpSp>
          <p:pic>
            <p:nvPicPr>
              <p:cNvPr id="6150" name="Picture 6" descr="This Is How AdBlue Is Filled In Tata Harrier : Cost Explained Too">
                <a:extLst>
                  <a:ext uri="{FF2B5EF4-FFF2-40B4-BE49-F238E27FC236}">
                    <a16:creationId xmlns:a16="http://schemas.microsoft.com/office/drawing/2014/main" id="{86897A36-B09D-A726-60A0-90A93A66CE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8" b="17884"/>
              <a:stretch/>
            </p:blipFill>
            <p:spPr bwMode="auto">
              <a:xfrm>
                <a:off x="2880166" y="2964574"/>
                <a:ext cx="1675658" cy="928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E6C029-B281-A426-967E-1701242049F2}"/>
              </a:ext>
            </a:extLst>
          </p:cNvPr>
          <p:cNvGrpSpPr/>
          <p:nvPr/>
        </p:nvGrpSpPr>
        <p:grpSpPr>
          <a:xfrm>
            <a:off x="4452780" y="4397195"/>
            <a:ext cx="4625151" cy="1696402"/>
            <a:chOff x="3788745" y="4397195"/>
            <a:chExt cx="4625151" cy="16964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2D9E5F-0FDE-EB80-8EFD-B1F6E28AF53F}"/>
                </a:ext>
              </a:extLst>
            </p:cNvPr>
            <p:cNvGrpSpPr/>
            <p:nvPr/>
          </p:nvGrpSpPr>
          <p:grpSpPr>
            <a:xfrm>
              <a:off x="3788745" y="4706808"/>
              <a:ext cx="4625151" cy="1386789"/>
              <a:chOff x="3788745" y="4848321"/>
              <a:chExt cx="4625151" cy="13867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1D5B18E-5746-D507-250E-4B86E1C67FA6}"/>
                  </a:ext>
                </a:extLst>
              </p:cNvPr>
              <p:cNvGrpSpPr/>
              <p:nvPr/>
            </p:nvGrpSpPr>
            <p:grpSpPr>
              <a:xfrm>
                <a:off x="3788745" y="4848321"/>
                <a:ext cx="4625151" cy="1386789"/>
                <a:chOff x="6721058" y="1233015"/>
                <a:chExt cx="4625151" cy="196123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04195722-F784-FFC3-5F5B-7D4A80C62D41}"/>
                    </a:ext>
                  </a:extLst>
                </p:cNvPr>
                <p:cNvGrpSpPr/>
                <p:nvPr/>
              </p:nvGrpSpPr>
              <p:grpSpPr>
                <a:xfrm>
                  <a:off x="6721058" y="1233015"/>
                  <a:ext cx="4625151" cy="1961231"/>
                  <a:chOff x="5715944" y="2276454"/>
                  <a:chExt cx="4625151" cy="1961231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7A35AC55-E9E7-57BB-F667-1747D2E7F2A0}"/>
                      </a:ext>
                    </a:extLst>
                  </p:cNvPr>
                  <p:cNvSpPr/>
                  <p:nvPr/>
                </p:nvSpPr>
                <p:spPr>
                  <a:xfrm>
                    <a:off x="5715944" y="2276455"/>
                    <a:ext cx="1281791" cy="1961230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4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Properties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hybrid engine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wheels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fuel tank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electric motor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battery pack</a:t>
                    </a: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4FBEF209-42C1-7577-26F0-CB662AFE6EFF}"/>
                      </a:ext>
                    </a:extLst>
                  </p:cNvPr>
                  <p:cNvSpPr/>
                  <p:nvPr/>
                </p:nvSpPr>
                <p:spPr>
                  <a:xfrm>
                    <a:off x="9059304" y="2276454"/>
                    <a:ext cx="1281791" cy="1941715"/>
                  </a:xfrm>
                  <a:prstGeom prst="rect">
                    <a:avLst/>
                  </a:prstGeom>
                  <a:noFill/>
                  <a:ln w="19050">
                    <a:solidFill>
                      <a:srgbClr val="3516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/>
                    <a:r>
                      <a:rPr lang="en-US" sz="1400" b="1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Behaviour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start()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accelerate()</a:t>
                    </a:r>
                  </a:p>
                  <a:p>
                    <a:pPr algn="just"/>
                    <a:r>
                      <a: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brake()</a:t>
                    </a:r>
                  </a:p>
                </p:txBody>
              </p:sp>
            </p:grp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E0B0FF3-2744-BB9C-145D-2CC8AF97F181}"/>
                    </a:ext>
                  </a:extLst>
                </p:cNvPr>
                <p:cNvSpPr/>
                <p:nvPr/>
              </p:nvSpPr>
              <p:spPr>
                <a:xfrm>
                  <a:off x="8413612" y="2794677"/>
                  <a:ext cx="1389837" cy="38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tx1"/>
                      </a:solidFill>
                    </a:rPr>
                    <a:t>Hybrid Car</a:t>
                  </a:r>
                </a:p>
              </p:txBody>
            </p:sp>
          </p:grpSp>
          <p:pic>
            <p:nvPicPr>
              <p:cNvPr id="6152" name="Picture 8" descr="What Are the 2021 Toyota Hybrid Options? – Beaverton Toyota Blog">
                <a:extLst>
                  <a:ext uri="{FF2B5EF4-FFF2-40B4-BE49-F238E27FC236}">
                    <a16:creationId xmlns:a16="http://schemas.microsoft.com/office/drawing/2014/main" id="{5D0CB87C-B80B-588E-1CD7-25C8422A1F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0" t="14524" r="1607" b="16428"/>
              <a:stretch/>
            </p:blipFill>
            <p:spPr bwMode="auto">
              <a:xfrm>
                <a:off x="5142969" y="4848322"/>
                <a:ext cx="1906062" cy="1034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1D10D981-17E6-254C-2BF4-7CBA1651A9D3}"/>
                </a:ext>
              </a:extLst>
            </p:cNvPr>
            <p:cNvSpPr/>
            <p:nvPr/>
          </p:nvSpPr>
          <p:spPr>
            <a:xfrm rot="17867121">
              <a:off x="4792245" y="3738090"/>
              <a:ext cx="90132" cy="1408342"/>
            </a:xfrm>
            <a:prstGeom prst="downArrow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3C9108DA-3215-1A77-BBE4-2F1B42A9EC28}"/>
                </a:ext>
              </a:extLst>
            </p:cNvPr>
            <p:cNvSpPr/>
            <p:nvPr/>
          </p:nvSpPr>
          <p:spPr>
            <a:xfrm rot="3732879" flipH="1">
              <a:off x="7266473" y="3901791"/>
              <a:ext cx="95392" cy="1147415"/>
            </a:xfrm>
            <a:prstGeom prst="downArrow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544950F-E650-29D9-9366-2571812F60E1}"/>
              </a:ext>
            </a:extLst>
          </p:cNvPr>
          <p:cNvSpPr/>
          <p:nvPr/>
        </p:nvSpPr>
        <p:spPr>
          <a:xfrm>
            <a:off x="989011" y="4497223"/>
            <a:ext cx="3355529" cy="1688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reduce the complexity and simplify the language, multiple inheritance is not supported in Java language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2DE9E-6CF9-E9F9-6E6C-4595BCB64C1B}"/>
              </a:ext>
            </a:extLst>
          </p:cNvPr>
          <p:cNvSpPr/>
          <p:nvPr/>
        </p:nvSpPr>
        <p:spPr>
          <a:xfrm>
            <a:off x="9186169" y="4645649"/>
            <a:ext cx="2979459" cy="15398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Java doesn't support multiple</a:t>
            </a:r>
            <a:r>
              <a:rPr lang="en-US" sz="1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inheritance directly, it can be achieved through interface</a:t>
            </a:r>
          </a:p>
        </p:txBody>
      </p:sp>
    </p:spTree>
    <p:extLst>
      <p:ext uri="{BB962C8B-B14F-4D97-AF65-F5344CB8AC3E}">
        <p14:creationId xmlns:p14="http://schemas.microsoft.com/office/powerpoint/2010/main" val="15592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/>
              <a:t>Polymorphism is the concept where an </a:t>
            </a:r>
            <a:r>
              <a:rPr lang="en-IN" sz="1800"/>
              <a:t>object behaves differently in different situations.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/>
              <a:t>More precisely we say it as </a:t>
            </a:r>
            <a:r>
              <a:rPr lang="en-IN" sz="1800"/>
              <a:t>'many forms of single entity'.</a:t>
            </a: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Polymorphism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6A019D86-0B89-4791-ACF9-A351E00AB7D5}"/>
              </a:ext>
            </a:extLst>
          </p:cNvPr>
          <p:cNvSpPr/>
          <p:nvPr/>
        </p:nvSpPr>
        <p:spPr>
          <a:xfrm>
            <a:off x="5591152" y="3168921"/>
            <a:ext cx="2608729" cy="717177"/>
          </a:xfrm>
          <a:prstGeom prst="irregularSeal2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/>
              <a:t>Speak!!!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5A1AEE4-1F44-45FC-AB99-661B670A93FD}"/>
              </a:ext>
            </a:extLst>
          </p:cNvPr>
          <p:cNvSpPr/>
          <p:nvPr/>
        </p:nvSpPr>
        <p:spPr>
          <a:xfrm>
            <a:off x="7155095" y="3787815"/>
            <a:ext cx="2392988" cy="717177"/>
          </a:xfrm>
          <a:prstGeom prst="wedgeEllipseCallout">
            <a:avLst>
              <a:gd name="adj1" fmla="val 18618"/>
              <a:gd name="adj2" fmla="val 112661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/>
              <a:t>Meow </a:t>
            </a:r>
            <a:r>
              <a:rPr lang="en-IN" sz="1600" err="1"/>
              <a:t>meow</a:t>
            </a:r>
            <a:r>
              <a:rPr lang="en-IN" sz="1600"/>
              <a:t>…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702C9BA7-A3BC-4FFE-A01F-887208A2A6F9}"/>
              </a:ext>
            </a:extLst>
          </p:cNvPr>
          <p:cNvSpPr/>
          <p:nvPr/>
        </p:nvSpPr>
        <p:spPr>
          <a:xfrm>
            <a:off x="4865821" y="4281492"/>
            <a:ext cx="2392988" cy="603362"/>
          </a:xfrm>
          <a:prstGeom prst="wedgeEllipseCallout">
            <a:avLst>
              <a:gd name="adj1" fmla="val -3664"/>
              <a:gd name="adj2" fmla="val 96532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/>
              <a:t>Woof </a:t>
            </a:r>
            <a:r>
              <a:rPr lang="en-IN" sz="1600" err="1"/>
              <a:t>woof</a:t>
            </a:r>
            <a:r>
              <a:rPr lang="en-IN" sz="1600"/>
              <a:t>…</a:t>
            </a:r>
          </a:p>
        </p:txBody>
      </p:sp>
      <p:pic>
        <p:nvPicPr>
          <p:cNvPr id="15" name="Picture 14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2D767D85-B4AC-4B34-A3FE-00B9E9CF5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937673" y="4608830"/>
            <a:ext cx="1171575" cy="1952625"/>
          </a:xfrm>
          <a:prstGeom prst="rect">
            <a:avLst/>
          </a:prstGeom>
        </p:spPr>
      </p:pic>
      <p:pic>
        <p:nvPicPr>
          <p:cNvPr id="16" name="Picture 15" descr="Excited Doggo">
            <a:extLst>
              <a:ext uri="{FF2B5EF4-FFF2-40B4-BE49-F238E27FC236}">
                <a16:creationId xmlns:a16="http://schemas.microsoft.com/office/drawing/2014/main" id="{2FC4A689-C39E-4143-AD8B-3C9D5178C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49" y="4349492"/>
            <a:ext cx="1974138" cy="1974138"/>
          </a:xfrm>
          <a:prstGeom prst="rect">
            <a:avLst/>
          </a:prstGeom>
        </p:spPr>
      </p:pic>
      <p:pic>
        <p:nvPicPr>
          <p:cNvPr id="17" name="Picture 16" descr="Hello Meow">
            <a:extLst>
              <a:ext uri="{FF2B5EF4-FFF2-40B4-BE49-F238E27FC236}">
                <a16:creationId xmlns:a16="http://schemas.microsoft.com/office/drawing/2014/main" id="{53AE3336-2271-4AD7-8AF1-AD5CC6232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75" y="4665713"/>
            <a:ext cx="2290482" cy="2290482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93CD7373-0787-4F32-83CB-41E467813E31}"/>
              </a:ext>
            </a:extLst>
          </p:cNvPr>
          <p:cNvSpPr/>
          <p:nvPr/>
        </p:nvSpPr>
        <p:spPr>
          <a:xfrm>
            <a:off x="2135129" y="3632315"/>
            <a:ext cx="3589861" cy="717177"/>
          </a:xfrm>
          <a:prstGeom prst="wedgeEllipseCallout">
            <a:avLst>
              <a:gd name="adj1" fmla="val -8119"/>
              <a:gd name="adj2" fmla="val 122580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/>
              <a:t>Cock a doodle doo…</a:t>
            </a:r>
          </a:p>
        </p:txBody>
      </p:sp>
    </p:spTree>
    <p:extLst>
      <p:ext uri="{BB962C8B-B14F-4D97-AF65-F5344CB8AC3E}">
        <p14:creationId xmlns:p14="http://schemas.microsoft.com/office/powerpoint/2010/main" val="80155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lvl="0" algn="just">
              <a:lnSpc>
                <a:spcPct val="200000"/>
              </a:lnSpc>
              <a:spcBef>
                <a:spcPts val="0"/>
              </a:spcBef>
            </a:pPr>
            <a:r>
              <a:rPr lang="en-IN" sz="1800"/>
              <a:t>Example 1: </a:t>
            </a:r>
            <a:r>
              <a:rPr lang="en-IN" sz="1800" b="0"/>
              <a:t>We turn on the computer by one button at the same time we can turn off the computer by the same button.</a:t>
            </a:r>
          </a:p>
          <a:p>
            <a:pPr lvl="0" algn="just">
              <a:lnSpc>
                <a:spcPct val="200000"/>
              </a:lnSpc>
              <a:spcBef>
                <a:spcPts val="0"/>
              </a:spcBef>
            </a:pPr>
            <a:r>
              <a:rPr lang="en-IN" sz="1800"/>
              <a:t>Example 2: </a:t>
            </a:r>
            <a:r>
              <a:rPr lang="en-US" sz="1800" b="0"/>
              <a:t>A person might have a </a:t>
            </a:r>
            <a:r>
              <a:rPr lang="en-US" sz="1800"/>
              <a:t>variety of characteristics</a:t>
            </a:r>
            <a:r>
              <a:rPr lang="en-US" sz="1800" b="0"/>
              <a:t>. He is a man, and he can also be a father, a husband, or an employee. As a result, the same person behaves differently in different situations.</a:t>
            </a:r>
            <a:endParaRPr lang="en-IN" sz="1800"/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Polymorphism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6010CC-B38D-4495-BD82-888D5935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919054"/>
            <a:ext cx="762000" cy="779162"/>
          </a:xfrm>
          <a:prstGeom prst="ellipse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20165CD-B626-4CD2-84B8-91AE1BDA7AB1}"/>
              </a:ext>
            </a:extLst>
          </p:cNvPr>
          <p:cNvGrpSpPr/>
          <p:nvPr/>
        </p:nvGrpSpPr>
        <p:grpSpPr>
          <a:xfrm>
            <a:off x="4321919" y="3835153"/>
            <a:ext cx="3548161" cy="2217253"/>
            <a:chOff x="2243039" y="864320"/>
            <a:chExt cx="7705922" cy="50064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B18853A-AACF-4E90-98EA-2E6E62711435}"/>
                </a:ext>
              </a:extLst>
            </p:cNvPr>
            <p:cNvGrpSpPr/>
            <p:nvPr/>
          </p:nvGrpSpPr>
          <p:grpSpPr>
            <a:xfrm>
              <a:off x="2243039" y="864320"/>
              <a:ext cx="7705922" cy="5006441"/>
              <a:chOff x="2243039" y="1090029"/>
              <a:chExt cx="7705922" cy="500644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5ADF07F-F535-43B0-A602-8482FDF22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5382" y="1090029"/>
                <a:ext cx="987000" cy="290616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3311851-85E6-4E51-9F34-0635D86F8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800" y="1786757"/>
                <a:ext cx="784443" cy="140982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02CDC47-F800-45EF-988D-3E2ADB6F2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3039" y="3996193"/>
                <a:ext cx="2152837" cy="92576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21DD53B-A822-4DFB-A4AB-C69E08AFE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4945" y="1423269"/>
                <a:ext cx="1828958" cy="159271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36547F25-ADF5-432D-91E8-301A72485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7653" y="3996193"/>
                <a:ext cx="1741308" cy="149911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BC23C02-C101-49AC-A8BB-7F0AFDAA9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4169" y="4234894"/>
                <a:ext cx="2316628" cy="1861576"/>
              </a:xfrm>
              <a:prstGeom prst="rect">
                <a:avLst/>
              </a:prstGeom>
            </p:spPr>
          </p:pic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E9DCBD7-67BB-484F-AAC0-21ADC10AE2AE}"/>
                </a:ext>
              </a:extLst>
            </p:cNvPr>
            <p:cNvCxnSpPr/>
            <p:nvPr/>
          </p:nvCxnSpPr>
          <p:spPr>
            <a:xfrm flipH="1">
              <a:off x="3886200" y="2514600"/>
              <a:ext cx="1752600" cy="152400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BD78AF5-42C9-426A-BA3B-E489023C600B}"/>
                </a:ext>
              </a:extLst>
            </p:cNvPr>
            <p:cNvCxnSpPr/>
            <p:nvPr/>
          </p:nvCxnSpPr>
          <p:spPr>
            <a:xfrm flipH="1">
              <a:off x="4495800" y="3015987"/>
              <a:ext cx="1371600" cy="1327413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40229-6C30-48E4-AF24-44A9854C7CE0}"/>
                </a:ext>
              </a:extLst>
            </p:cNvPr>
            <p:cNvCxnSpPr/>
            <p:nvPr/>
          </p:nvCxnSpPr>
          <p:spPr>
            <a:xfrm flipV="1">
              <a:off x="6858000" y="2362200"/>
              <a:ext cx="1116945" cy="260906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06C0F0-C72F-490D-8B90-8B2E7C8A9A89}"/>
                </a:ext>
              </a:extLst>
            </p:cNvPr>
            <p:cNvCxnSpPr/>
            <p:nvPr/>
          </p:nvCxnSpPr>
          <p:spPr>
            <a:xfrm>
              <a:off x="6781800" y="3276600"/>
              <a:ext cx="1295400" cy="1219200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3A2A0A-F450-420E-AE19-CE6DC8837608}"/>
                </a:ext>
              </a:extLst>
            </p:cNvPr>
            <p:cNvCxnSpPr>
              <a:cxnSpLocks/>
            </p:cNvCxnSpPr>
            <p:nvPr/>
          </p:nvCxnSpPr>
          <p:spPr>
            <a:xfrm>
              <a:off x="6564174" y="3427179"/>
              <a:ext cx="0" cy="806186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14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2DCF8-EBF5-09F5-A9DD-AF57AED6CC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5337D-4DC2-20CF-82BE-B35D97AD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Polymorphism – Real Life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4CAD4-8CA6-5F37-F58B-00537BC36E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07098-2DB9-52D0-3BA0-B6B2734D2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76A133-42A0-3730-FB5A-FBA5C0F9B6B9}"/>
              </a:ext>
            </a:extLst>
          </p:cNvPr>
          <p:cNvGrpSpPr/>
          <p:nvPr/>
        </p:nvGrpSpPr>
        <p:grpSpPr>
          <a:xfrm>
            <a:off x="4587476" y="2845788"/>
            <a:ext cx="2652203" cy="1620019"/>
            <a:chOff x="4769898" y="1426764"/>
            <a:chExt cx="2652203" cy="1620019"/>
          </a:xfrm>
        </p:grpSpPr>
        <p:pic>
          <p:nvPicPr>
            <p:cNvPr id="8" name="Picture 2" descr="AUDI PNG car image transparent image download, size: 1280x960px">
              <a:extLst>
                <a:ext uri="{FF2B5EF4-FFF2-40B4-BE49-F238E27FC236}">
                  <a16:creationId xmlns:a16="http://schemas.microsoft.com/office/drawing/2014/main" id="{5EC37486-CB0A-08D2-4D90-EB81A313EB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" t="21134" r="3452" b="17460"/>
            <a:stretch/>
          </p:blipFill>
          <p:spPr bwMode="auto">
            <a:xfrm flipH="1">
              <a:off x="4769898" y="1757819"/>
              <a:ext cx="2652203" cy="1288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F6D216-176E-F517-43F8-6BB7C964F618}"/>
                </a:ext>
              </a:extLst>
            </p:cNvPr>
            <p:cNvSpPr/>
            <p:nvPr/>
          </p:nvSpPr>
          <p:spPr>
            <a:xfrm>
              <a:off x="5665955" y="1426764"/>
              <a:ext cx="860088" cy="3310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Car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716CFA-86FA-BE2C-C367-A5A6C80562E5}"/>
              </a:ext>
            </a:extLst>
          </p:cNvPr>
          <p:cNvGrpSpPr/>
          <p:nvPr/>
        </p:nvGrpSpPr>
        <p:grpSpPr>
          <a:xfrm>
            <a:off x="6228581" y="1154687"/>
            <a:ext cx="2586684" cy="2201082"/>
            <a:chOff x="6228581" y="1154687"/>
            <a:chExt cx="2586684" cy="22010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EA26AB-AD45-7184-1DA3-706D2C15E9EE}"/>
                </a:ext>
              </a:extLst>
            </p:cNvPr>
            <p:cNvGrpSpPr/>
            <p:nvPr/>
          </p:nvGrpSpPr>
          <p:grpSpPr>
            <a:xfrm>
              <a:off x="6228581" y="1154687"/>
              <a:ext cx="2586684" cy="1248467"/>
              <a:chOff x="6228581" y="1154687"/>
              <a:chExt cx="2586684" cy="1248467"/>
            </a:xfrm>
          </p:grpSpPr>
          <p:pic>
            <p:nvPicPr>
              <p:cNvPr id="10242" name="Picture 2" descr="Sedan PNG Images - PNG All | PNG All">
                <a:extLst>
                  <a:ext uri="{FF2B5EF4-FFF2-40B4-BE49-F238E27FC236}">
                    <a16:creationId xmlns:a16="http://schemas.microsoft.com/office/drawing/2014/main" id="{E8796278-C3CC-CE73-C67E-1A9F20E9D6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28581" y="1154687"/>
                <a:ext cx="2586684" cy="104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7822B1-7591-0479-A3B4-1E7628955C63}"/>
                  </a:ext>
                </a:extLst>
              </p:cNvPr>
              <p:cNvSpPr/>
              <p:nvPr/>
            </p:nvSpPr>
            <p:spPr>
              <a:xfrm>
                <a:off x="6823513" y="2149301"/>
                <a:ext cx="1466777" cy="2538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</a:rPr>
                  <a:t>Family Car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CA9DDF-1517-E5A2-AE13-33FD0EA62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9413" y="2203731"/>
              <a:ext cx="480205" cy="1152038"/>
            </a:xfrm>
            <a:prstGeom prst="line">
              <a:avLst/>
            </a:prstGeom>
            <a:ln w="28575">
              <a:solidFill>
                <a:srgbClr val="3516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2F8A076-1150-C6BF-F375-90256BD0699C}"/>
              </a:ext>
            </a:extLst>
          </p:cNvPr>
          <p:cNvSpPr txBox="1"/>
          <p:nvPr/>
        </p:nvSpPr>
        <p:spPr>
          <a:xfrm>
            <a:off x="989012" y="5673208"/>
            <a:ext cx="10765466" cy="364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I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car behaves differently in different situations.</a:t>
            </a:r>
            <a:endParaRPr lang="en-IN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F979112-DE60-0E53-BB82-81518B9937E5}"/>
              </a:ext>
            </a:extLst>
          </p:cNvPr>
          <p:cNvGrpSpPr/>
          <p:nvPr/>
        </p:nvGrpSpPr>
        <p:grpSpPr>
          <a:xfrm>
            <a:off x="6789227" y="1991925"/>
            <a:ext cx="4842439" cy="1784345"/>
            <a:chOff x="6789227" y="1991925"/>
            <a:chExt cx="4842439" cy="17843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769324-ED57-508E-A95C-FD5E26578C06}"/>
                </a:ext>
              </a:extLst>
            </p:cNvPr>
            <p:cNvSpPr/>
            <p:nvPr/>
          </p:nvSpPr>
          <p:spPr>
            <a:xfrm>
              <a:off x="9550399" y="3495283"/>
              <a:ext cx="1398634" cy="28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Police Car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2C92A89-3AB3-2B12-1891-5860AA319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227" y="3146206"/>
              <a:ext cx="1633573" cy="441096"/>
            </a:xfrm>
            <a:prstGeom prst="line">
              <a:avLst/>
            </a:prstGeom>
            <a:ln w="28575">
              <a:solidFill>
                <a:srgbClr val="3516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2" descr="158,549 Police Car Images, Stock Photos, 3D objects, &amp; Vectors |  Shutterstock">
              <a:extLst>
                <a:ext uri="{FF2B5EF4-FFF2-40B4-BE49-F238E27FC236}">
                  <a16:creationId xmlns:a16="http://schemas.microsoft.com/office/drawing/2014/main" id="{CA6D32BF-5AF5-8D48-2DF7-827DA29247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4" t="6326" r="4331" b="12449"/>
            <a:stretch/>
          </p:blipFill>
          <p:spPr bwMode="auto">
            <a:xfrm>
              <a:off x="8545372" y="1991925"/>
              <a:ext cx="3086294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4068D90-EDBE-AEC0-98D8-1E6A945E49F4}"/>
              </a:ext>
            </a:extLst>
          </p:cNvPr>
          <p:cNvGrpSpPr/>
          <p:nvPr/>
        </p:nvGrpSpPr>
        <p:grpSpPr>
          <a:xfrm>
            <a:off x="3193790" y="1286481"/>
            <a:ext cx="1943962" cy="1957764"/>
            <a:chOff x="3193790" y="1286481"/>
            <a:chExt cx="1943962" cy="19577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BE9FD4-CCAB-8128-911D-546B98A4D4FC}"/>
                </a:ext>
              </a:extLst>
            </p:cNvPr>
            <p:cNvSpPr/>
            <p:nvPr/>
          </p:nvSpPr>
          <p:spPr>
            <a:xfrm>
              <a:off x="3193790" y="2276299"/>
              <a:ext cx="1624195" cy="28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Taxi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A89FFF-F24A-0C70-74AC-9570314A42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17985" y="2349586"/>
              <a:ext cx="319767" cy="894659"/>
            </a:xfrm>
            <a:prstGeom prst="line">
              <a:avLst/>
            </a:prstGeom>
            <a:ln w="28575">
              <a:solidFill>
                <a:srgbClr val="3516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" descr="What Makes Yeovil Taxi Services The Best in the Uk? | Taxi cab, Car rental  service, Taxi service">
              <a:extLst>
                <a:ext uri="{FF2B5EF4-FFF2-40B4-BE49-F238E27FC236}">
                  <a16:creationId xmlns:a16="http://schemas.microsoft.com/office/drawing/2014/main" id="{1B377837-819D-EA90-9A62-7667A75CE0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46"/>
            <a:stretch/>
          </p:blipFill>
          <p:spPr bwMode="auto">
            <a:xfrm>
              <a:off x="3204206" y="1286481"/>
              <a:ext cx="1826758" cy="1066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014ADA-1D01-C70B-9DA6-80C120FC96DF}"/>
              </a:ext>
            </a:extLst>
          </p:cNvPr>
          <p:cNvGrpSpPr/>
          <p:nvPr/>
        </p:nvGrpSpPr>
        <p:grpSpPr>
          <a:xfrm>
            <a:off x="1271576" y="2295067"/>
            <a:ext cx="3284166" cy="1432496"/>
            <a:chOff x="1303310" y="2554881"/>
            <a:chExt cx="3284166" cy="143249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614749-6306-7045-A319-2F906A7D7368}"/>
                </a:ext>
              </a:extLst>
            </p:cNvPr>
            <p:cNvSpPr/>
            <p:nvPr/>
          </p:nvSpPr>
          <p:spPr>
            <a:xfrm>
              <a:off x="1494989" y="3672366"/>
              <a:ext cx="1691649" cy="31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Delivery Car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EAC092-8DB3-114F-BCE1-7D86163040E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 flipV="1">
              <a:off x="3515507" y="3353999"/>
              <a:ext cx="1071969" cy="467326"/>
            </a:xfrm>
            <a:prstGeom prst="line">
              <a:avLst/>
            </a:prstGeom>
            <a:ln w="28575">
              <a:solidFill>
                <a:srgbClr val="3516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6" descr="Domino's Just Unveiled A Radical Pizza Delivery Car That, 42% OFF">
              <a:extLst>
                <a:ext uri="{FF2B5EF4-FFF2-40B4-BE49-F238E27FC236}">
                  <a16:creationId xmlns:a16="http://schemas.microsoft.com/office/drawing/2014/main" id="{4A24445A-49AB-6495-1AC1-88DFF7F4A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36" t="12199" r="14732" b="27460"/>
            <a:stretch/>
          </p:blipFill>
          <p:spPr bwMode="auto">
            <a:xfrm>
              <a:off x="1303310" y="2554881"/>
              <a:ext cx="2212197" cy="1116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4AA6BA-D072-DF07-2D50-0934113ED659}"/>
              </a:ext>
            </a:extLst>
          </p:cNvPr>
          <p:cNvGrpSpPr/>
          <p:nvPr/>
        </p:nvGrpSpPr>
        <p:grpSpPr>
          <a:xfrm>
            <a:off x="7084778" y="3986779"/>
            <a:ext cx="3229793" cy="1393759"/>
            <a:chOff x="7084778" y="3986779"/>
            <a:chExt cx="3229793" cy="13937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5FB12-3B9F-BFC6-000C-AF44972A11C5}"/>
                </a:ext>
              </a:extLst>
            </p:cNvPr>
            <p:cNvSpPr/>
            <p:nvPr/>
          </p:nvSpPr>
          <p:spPr>
            <a:xfrm>
              <a:off x="8232493" y="5099551"/>
              <a:ext cx="1413187" cy="28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Race Car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EB343-DB69-9F45-B77A-21E79AAF101D}"/>
                </a:ext>
              </a:extLst>
            </p:cNvPr>
            <p:cNvCxnSpPr>
              <a:cxnSpLocks/>
            </p:cNvCxnSpPr>
            <p:nvPr/>
          </p:nvCxnSpPr>
          <p:spPr>
            <a:xfrm>
              <a:off x="7084778" y="4286250"/>
              <a:ext cx="633829" cy="336080"/>
            </a:xfrm>
            <a:prstGeom prst="line">
              <a:avLst/>
            </a:prstGeom>
            <a:ln w="28575">
              <a:solidFill>
                <a:srgbClr val="3516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8">
              <a:extLst>
                <a:ext uri="{FF2B5EF4-FFF2-40B4-BE49-F238E27FC236}">
                  <a16:creationId xmlns:a16="http://schemas.microsoft.com/office/drawing/2014/main" id="{2DD83E77-2054-C2EB-1A7D-2E980692F9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8080" r="14375" b="17831"/>
            <a:stretch/>
          </p:blipFill>
          <p:spPr bwMode="auto">
            <a:xfrm>
              <a:off x="7794932" y="3986779"/>
              <a:ext cx="2519639" cy="1116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F37819-9721-E2C5-B778-598034738F0B}"/>
              </a:ext>
            </a:extLst>
          </p:cNvPr>
          <p:cNvGrpSpPr/>
          <p:nvPr/>
        </p:nvGrpSpPr>
        <p:grpSpPr>
          <a:xfrm>
            <a:off x="1914550" y="4014616"/>
            <a:ext cx="3035388" cy="1508959"/>
            <a:chOff x="1914550" y="4014616"/>
            <a:chExt cx="3035388" cy="1508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20A8A9-9ADB-994F-FD4F-D1A32B7141AE}"/>
                </a:ext>
              </a:extLst>
            </p:cNvPr>
            <p:cNvSpPr/>
            <p:nvPr/>
          </p:nvSpPr>
          <p:spPr>
            <a:xfrm>
              <a:off x="1914550" y="5371455"/>
              <a:ext cx="2291319" cy="152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Driving School Car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A818D3-B84A-D273-08EC-32ABD8D27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736" y="4217357"/>
              <a:ext cx="752202" cy="398083"/>
            </a:xfrm>
            <a:prstGeom prst="line">
              <a:avLst/>
            </a:prstGeom>
            <a:ln w="28575">
              <a:solidFill>
                <a:srgbClr val="3516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0" name="Picture 20" descr="Academy Driving School | Driver Licence Training">
              <a:extLst>
                <a:ext uri="{FF2B5EF4-FFF2-40B4-BE49-F238E27FC236}">
                  <a16:creationId xmlns:a16="http://schemas.microsoft.com/office/drawing/2014/main" id="{06C78675-14DF-880F-3DBC-D1FED37EF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330" y="4014616"/>
              <a:ext cx="2235366" cy="1399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06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D2DD55-12CD-09AA-DE94-FD6A9200B7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>
              <a:effectLst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>
              <a:effectLst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>
              <a:effectLst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/>
              </a:rPr>
              <a:t>Compile-time polymorphism: </a:t>
            </a:r>
            <a:r>
              <a:rPr lang="en-US" sz="1800" b="0">
                <a:effectLst/>
              </a:rPr>
              <a:t>Decisions about which method to call are </a:t>
            </a:r>
            <a:r>
              <a:rPr lang="en-US" sz="1800">
                <a:effectLst/>
              </a:rPr>
              <a:t>made by the</a:t>
            </a:r>
            <a:r>
              <a:rPr lang="en-US" sz="1800" b="0">
                <a:effectLst/>
              </a:rPr>
              <a:t> </a:t>
            </a:r>
            <a:r>
              <a:rPr lang="en-US" sz="1800">
                <a:effectLst/>
              </a:rPr>
              <a:t>compiler</a:t>
            </a:r>
            <a:r>
              <a:rPr lang="en-US" sz="1800" b="0">
                <a:effectLst/>
              </a:rPr>
              <a:t>. Achieved through method overloading and operator overloading.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/>
              </a:rPr>
              <a:t>Runtime polymorphism: </a:t>
            </a:r>
            <a:r>
              <a:rPr lang="en-US" sz="1800" b="0">
                <a:effectLst/>
              </a:rPr>
              <a:t>Decisions about which method to call are </a:t>
            </a:r>
            <a:r>
              <a:rPr lang="en-US" sz="1800">
                <a:effectLst/>
              </a:rPr>
              <a:t>made at runtime, based on the actual type of the object</a:t>
            </a:r>
            <a:r>
              <a:rPr lang="en-US" sz="1800" b="0">
                <a:effectLst/>
              </a:rPr>
              <a:t>. Achieved through method overriding.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784C4-0B28-B0C4-278A-BA8F75C64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51276-C54F-5CBB-D3E0-8CE707FB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350AF-9002-7D85-12B1-85F807CB86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15C9E-F00C-08ED-BD80-799C993C6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9218" name="Picture 2" descr="Polymorphism in Java - Logicmojo">
            <a:extLst>
              <a:ext uri="{FF2B5EF4-FFF2-40B4-BE49-F238E27FC236}">
                <a16:creationId xmlns:a16="http://schemas.microsoft.com/office/drawing/2014/main" id="{60B1EB87-4AA2-BE93-AEC4-15701D74B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" b="33334"/>
          <a:stretch/>
        </p:blipFill>
        <p:spPr bwMode="auto">
          <a:xfrm>
            <a:off x="3874632" y="1626879"/>
            <a:ext cx="4322311" cy="263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404B2D-8893-23E0-7408-1BCFEFF9A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algn="just">
              <a:lnSpc>
                <a:spcPct val="200000"/>
              </a:lnSpc>
              <a:spcAft>
                <a:spcPts val="800"/>
              </a:spcAft>
              <a:buSzPct val="60000"/>
              <a:tabLst>
                <a:tab pos="457200" algn="l"/>
              </a:tabLst>
            </a:pPr>
            <a:r>
              <a:rPr lang="en-US" sz="1800" i="0">
                <a:effectLst/>
                <a:highlight>
                  <a:srgbClr val="FFFFFF"/>
                </a:highlight>
              </a:rPr>
              <a:t>Method Overloading</a:t>
            </a: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0" i="0">
                <a:effectLst/>
                <a:highlight>
                  <a:srgbClr val="FFFFFF"/>
                </a:highlight>
              </a:rPr>
              <a:t>Method overloading is a feature in programming languages that allows you to define multiple methods/functions in the same class with the </a:t>
            </a:r>
            <a:r>
              <a:rPr lang="en-US" sz="1800" i="0">
                <a:effectLst/>
                <a:highlight>
                  <a:srgbClr val="FFFFFF"/>
                </a:highlight>
              </a:rPr>
              <a:t>same name but with different parameters</a:t>
            </a:r>
            <a:r>
              <a:rPr lang="en-US" sz="1800" b="0" i="0">
                <a:effectLst/>
                <a:highlight>
                  <a:srgbClr val="FFFFFF"/>
                </a:highlight>
              </a:rPr>
              <a:t>.</a:t>
            </a:r>
            <a:r>
              <a:rPr lang="en-US" sz="1800" b="0" kern="0">
                <a:highlight>
                  <a:srgbClr val="FFFFFF"/>
                </a:highlight>
              </a:rPr>
              <a:t> </a:t>
            </a:r>
            <a:r>
              <a:rPr lang="en-US" sz="1800" b="0" i="0">
                <a:effectLst/>
                <a:highlight>
                  <a:srgbClr val="FFFFFF"/>
                </a:highlight>
              </a:rPr>
              <a:t>This means you can have several methods in a class or module with the same name, but they perform different tasks based on the parameters they receive.</a:t>
            </a:r>
            <a:endParaRPr lang="en-US" sz="1800" b="0" kern="100">
              <a:highlight>
                <a:srgbClr val="FFFFFF"/>
              </a:highlight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0">
                <a:highlight>
                  <a:srgbClr val="FFFFFF"/>
                </a:highlight>
              </a:rPr>
              <a:t>It is one of the ways by which Java achieves Compile Time Polymorphism.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31971-91A2-FB01-1229-799979F593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C45CD9-72D9-5E4C-9696-69DC0F4B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BFAD1-A5F3-61B3-AF02-9863A5EAAD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DFCFD-0FB4-91E5-6F50-E4264FC44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93194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D2DD55-12CD-09AA-DE94-FD6A9200B7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449389"/>
            <a:ext cx="6572024" cy="4572000"/>
          </a:xfrm>
        </p:spPr>
        <p:txBody>
          <a:bodyPr/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highlight>
                  <a:srgbClr val="FFFFFF"/>
                </a:highlight>
              </a:rPr>
              <a:t>Let's say a Car has a trunk i.e. – it is having the functionality of </a:t>
            </a:r>
            <a:r>
              <a:rPr lang="en-US" sz="1800" i="0" err="1">
                <a:effectLst/>
                <a:highlight>
                  <a:srgbClr val="FFFFFF"/>
                </a:highlight>
              </a:rPr>
              <a:t>OpenTrunk</a:t>
            </a:r>
            <a:r>
              <a:rPr lang="en-US" sz="1800" i="0">
                <a:effectLst/>
                <a:highlight>
                  <a:srgbClr val="FFFFFF"/>
                </a:highlight>
              </a:rPr>
              <a:t>(). </a:t>
            </a:r>
            <a:r>
              <a:rPr lang="en-US" sz="1800" b="0" i="0">
                <a:effectLst/>
                <a:highlight>
                  <a:srgbClr val="FFFFFF"/>
                </a:highlight>
              </a:rPr>
              <a:t>Now the same car has Electronic Trunk Release mode available in the car, so functionality would be the same but with different mode.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kern="100">
                <a:highlight>
                  <a:srgbClr val="FFFFFF"/>
                </a:highlight>
                <a:ea typeface="Calibri" panose="020F0502020204030204" pitchFamily="34" charset="0"/>
              </a:rPr>
              <a:t>The function </a:t>
            </a:r>
            <a:r>
              <a:rPr lang="en-US" sz="1800" b="0" kern="100" err="1">
                <a:highlight>
                  <a:srgbClr val="FFFFFF"/>
                </a:highlight>
                <a:ea typeface="Calibri" panose="020F0502020204030204" pitchFamily="34" charset="0"/>
              </a:rPr>
              <a:t>OpenTrunk</a:t>
            </a:r>
            <a:r>
              <a:rPr lang="en-US" sz="1800" b="0" kern="100">
                <a:highlight>
                  <a:srgbClr val="FFFFFF"/>
                </a:highlight>
                <a:ea typeface="Calibri" panose="020F0502020204030204" pitchFamily="34" charset="0"/>
              </a:rPr>
              <a:t>() remains the same, but there are two ways to achieve this </a:t>
            </a:r>
            <a:r>
              <a:rPr lang="en-US" sz="1800" kern="100" err="1">
                <a:highlight>
                  <a:srgbClr val="FFFFFF"/>
                </a:highlight>
                <a:ea typeface="Calibri" panose="020F0502020204030204" pitchFamily="34" charset="0"/>
              </a:rPr>
              <a:t>OpenTruck</a:t>
            </a:r>
            <a:r>
              <a:rPr lang="en-US" sz="1800" kern="100">
                <a:highlight>
                  <a:srgbClr val="FFFFFF"/>
                </a:highlight>
                <a:ea typeface="Calibri" panose="020F0502020204030204" pitchFamily="34" charset="0"/>
              </a:rPr>
              <a:t>(key</a:t>
            </a:r>
            <a:r>
              <a:rPr lang="en-US" sz="1800" b="0" kern="100">
                <a:highlight>
                  <a:srgbClr val="FFFFFF"/>
                </a:highlight>
                <a:ea typeface="Calibri" panose="020F0502020204030204" pitchFamily="34" charset="0"/>
              </a:rPr>
              <a:t>) and </a:t>
            </a:r>
            <a:r>
              <a:rPr lang="en-US" sz="1800" kern="100" err="1">
                <a:highlight>
                  <a:srgbClr val="FFFFFF"/>
                </a:highlight>
                <a:ea typeface="Calibri" panose="020F0502020204030204" pitchFamily="34" charset="0"/>
              </a:rPr>
              <a:t>OpenTruck</a:t>
            </a:r>
            <a:r>
              <a:rPr lang="en-US" sz="1800" kern="100">
                <a:highlight>
                  <a:srgbClr val="FFFFFF"/>
                </a:highlight>
                <a:ea typeface="Calibri" panose="020F0502020204030204" pitchFamily="34" charset="0"/>
              </a:rPr>
              <a:t>(</a:t>
            </a:r>
            <a:r>
              <a:rPr lang="en-US" sz="1800" kern="100" err="1">
                <a:highlight>
                  <a:srgbClr val="FFFFFF"/>
                </a:highlight>
                <a:ea typeface="Calibri" panose="020F0502020204030204" pitchFamily="34" charset="0"/>
              </a:rPr>
              <a:t>ElectronicTrunkRelease</a:t>
            </a:r>
            <a:r>
              <a:rPr lang="en-US" sz="1800" kern="100">
                <a:highlight>
                  <a:srgbClr val="FFFFFF"/>
                </a:highlight>
                <a:ea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784C4-0B28-B0C4-278A-BA8F75C64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51276-C54F-5CBB-D3E0-8CE707FB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350AF-9002-7D85-12B1-85F807CB86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15C9E-F00C-08ED-BD80-799C993C6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361451-A419-C00A-EE0E-E8284F225CD8}"/>
              </a:ext>
            </a:extLst>
          </p:cNvPr>
          <p:cNvGrpSpPr/>
          <p:nvPr/>
        </p:nvGrpSpPr>
        <p:grpSpPr>
          <a:xfrm>
            <a:off x="8020353" y="1449389"/>
            <a:ext cx="2928258" cy="2196873"/>
            <a:chOff x="2481942" y="3670527"/>
            <a:chExt cx="2928258" cy="2196873"/>
          </a:xfrm>
        </p:grpSpPr>
        <p:pic>
          <p:nvPicPr>
            <p:cNvPr id="7175" name="Picture 7" descr="3 Ways to Open a Trunk - wikiHow">
              <a:extLst>
                <a:ext uri="{FF2B5EF4-FFF2-40B4-BE49-F238E27FC236}">
                  <a16:creationId xmlns:a16="http://schemas.microsoft.com/office/drawing/2014/main" id="{A7F45921-1800-D9FF-A33F-AFFF93B73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942" y="3670527"/>
              <a:ext cx="2928257" cy="2196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B23E10-DE90-FE88-AC85-8D2FCC36FD71}"/>
                </a:ext>
              </a:extLst>
            </p:cNvPr>
            <p:cNvSpPr/>
            <p:nvPr/>
          </p:nvSpPr>
          <p:spPr>
            <a:xfrm>
              <a:off x="4702628" y="5627914"/>
              <a:ext cx="707572" cy="239486"/>
            </a:xfrm>
            <a:prstGeom prst="rect">
              <a:avLst/>
            </a:prstGeom>
            <a:solidFill>
              <a:srgbClr val="FFD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EE6201-501B-3079-4A42-5423BD7326C6}"/>
              </a:ext>
            </a:extLst>
          </p:cNvPr>
          <p:cNvGrpSpPr/>
          <p:nvPr/>
        </p:nvGrpSpPr>
        <p:grpSpPr>
          <a:xfrm>
            <a:off x="8020353" y="3825196"/>
            <a:ext cx="2928257" cy="2196193"/>
            <a:chOff x="3905250" y="1785937"/>
            <a:chExt cx="4392385" cy="32861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53FF7B-AF20-BF92-4E22-C184A93F0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5250" y="1785937"/>
              <a:ext cx="4381500" cy="32861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1D473F-81C4-4CB1-4FB2-973B047595AF}"/>
                </a:ext>
              </a:extLst>
            </p:cNvPr>
            <p:cNvSpPr/>
            <p:nvPr/>
          </p:nvSpPr>
          <p:spPr>
            <a:xfrm>
              <a:off x="7565571" y="4920342"/>
              <a:ext cx="732064" cy="151719"/>
            </a:xfrm>
            <a:prstGeom prst="rect">
              <a:avLst/>
            </a:prstGeom>
            <a:solidFill>
              <a:srgbClr val="BEBD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/>
            </a:p>
          </p:txBody>
        </p:sp>
      </p:grpSp>
    </p:spTree>
    <p:extLst>
      <p:ext uri="{BB962C8B-B14F-4D97-AF65-F5344CB8AC3E}">
        <p14:creationId xmlns:p14="http://schemas.microsoft.com/office/powerpoint/2010/main" val="289839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D2DD55-12CD-09AA-DE94-FD6A9200B7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297254"/>
            <a:ext cx="10922001" cy="4724135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highlight>
                  <a:srgbClr val="FFFFFF"/>
                </a:highlight>
              </a:rPr>
              <a:t>This type is said to be Static polymorphism or Compile-time polymorphism.</a:t>
            </a:r>
            <a:endParaRPr lang="en-US" sz="1800" b="0" kern="100">
              <a:effectLst/>
              <a:highlight>
                <a:srgbClr val="FFFFFF"/>
              </a:highlight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highlight>
                  <a:srgbClr val="FFFFFF"/>
                </a:highlight>
              </a:rPr>
              <a:t>In our example -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kern="100">
              <a:effectLst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784C4-0B28-B0C4-278A-BA8F75C64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51276-C54F-5CBB-D3E0-8CE707FB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350AF-9002-7D85-12B1-85F807CB86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15C9E-F00C-08ED-BD80-799C993C6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23F50E-9812-DCDE-289D-7DFCAFB7BF14}"/>
              </a:ext>
            </a:extLst>
          </p:cNvPr>
          <p:cNvSpPr/>
          <p:nvPr/>
        </p:nvSpPr>
        <p:spPr>
          <a:xfrm>
            <a:off x="3309257" y="1905002"/>
            <a:ext cx="1807029" cy="12432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algn="just">
              <a:lnSpc>
                <a:spcPct val="150000"/>
              </a:lnSpc>
            </a:pPr>
            <a:r>
              <a:rPr lang="en-US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OpenTrunk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en-US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OpenTrunk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96173-C34C-9DBA-8233-E33D8B9D4265}"/>
              </a:ext>
            </a:extLst>
          </p:cNvPr>
          <p:cNvSpPr/>
          <p:nvPr/>
        </p:nvSpPr>
        <p:spPr>
          <a:xfrm>
            <a:off x="5584371" y="1905002"/>
            <a:ext cx="2830286" cy="12432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</a:p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</a:p>
          <a:p>
            <a:pPr algn="just">
              <a:lnSpc>
                <a:spcPct val="150000"/>
              </a:lnSpc>
            </a:pPr>
            <a:r>
              <a:rPr lang="en-US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ElectronicTrunkRelease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92E46A-7470-DF3E-D380-656884C0AE62}"/>
              </a:ext>
            </a:extLst>
          </p:cNvPr>
          <p:cNvSpPr/>
          <p:nvPr/>
        </p:nvSpPr>
        <p:spPr>
          <a:xfrm>
            <a:off x="982660" y="3418115"/>
            <a:ext cx="10922001" cy="458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name different signature (parameters) – this is called 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2272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404B2D-8893-23E0-7408-1BCFEFF9A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algn="just">
              <a:lnSpc>
                <a:spcPct val="200000"/>
              </a:lnSpc>
              <a:spcAft>
                <a:spcPts val="800"/>
              </a:spcAft>
              <a:buSzPct val="60000"/>
              <a:tabLst>
                <a:tab pos="457200" algn="l"/>
              </a:tabLst>
            </a:pPr>
            <a:r>
              <a:rPr lang="en-US" sz="1800">
                <a:highlight>
                  <a:srgbClr val="FFFFFF"/>
                </a:highlight>
              </a:rPr>
              <a:t>Method Overriding</a:t>
            </a:r>
            <a:endParaRPr lang="en-US" sz="1800" i="0">
              <a:effectLst/>
              <a:highlight>
                <a:srgbClr val="FFFFFF"/>
              </a:highlight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0" i="0">
                <a:effectLst/>
                <a:highlight>
                  <a:srgbClr val="FFFFFF"/>
                </a:highlight>
              </a:rPr>
              <a:t>Method overriding is a fundamental concept in object-oriented programming (OOP) where a subclass provides a specific implementation of a method that is already defined in its superclass, with the </a:t>
            </a:r>
            <a:r>
              <a:rPr lang="en-US" sz="1800" i="0">
                <a:effectLst/>
                <a:highlight>
                  <a:srgbClr val="FFFFFF"/>
                </a:highlight>
              </a:rPr>
              <a:t>same method signature</a:t>
            </a:r>
            <a:r>
              <a:rPr lang="en-US" sz="1800" b="0" i="0">
                <a:effectLst/>
                <a:highlight>
                  <a:srgbClr val="FFFFFF"/>
                </a:highlight>
              </a:rPr>
              <a:t>. This means that a subclass can redefine the behavior of a method inherited from its superclass to suit its own requirements.</a:t>
            </a:r>
            <a:endParaRPr lang="en-US" sz="1800" b="0" kern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0">
                <a:highlight>
                  <a:srgbClr val="FFFFFF"/>
                </a:highlight>
              </a:rPr>
              <a:t>It</a:t>
            </a:r>
            <a:r>
              <a:rPr lang="en-US" sz="1800" b="0" i="0">
                <a:effectLst/>
                <a:highlight>
                  <a:srgbClr val="FFFFFF"/>
                </a:highlight>
              </a:rPr>
              <a:t> is one of the ways by which Java achieves Run Time Polymorphism.</a:t>
            </a: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0" kern="100">
              <a:ea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31971-91A2-FB01-1229-799979F593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C45CD9-72D9-5E4C-9696-69DC0F4B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BFAD1-A5F3-61B3-AF02-9863A5EAAD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DFCFD-0FB4-91E5-6F50-E4264FC44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359447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D2DD55-12CD-09AA-DE94-FD6A9200B7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644658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kern="100" err="1">
                <a:effectLst/>
                <a:highlight>
                  <a:srgbClr val="FFFFFF"/>
                </a:highlight>
                <a:ea typeface="Calibri" panose="020F0502020204030204" pitchFamily="34" charset="0"/>
              </a:rPr>
              <a:t>WiperOn</a:t>
            </a:r>
            <a:r>
              <a:rPr lang="en-US" sz="1800" kern="100">
                <a:effectLst/>
                <a:highlight>
                  <a:srgbClr val="FFFFFF"/>
                </a:highlight>
                <a:ea typeface="Calibri" panose="020F0502020204030204" pitchFamily="34" charset="0"/>
              </a:rPr>
              <a:t>() </a:t>
            </a:r>
            <a:r>
              <a:rPr lang="en-US" sz="1800" b="0" kern="100">
                <a:effectLst/>
                <a:highlight>
                  <a:srgbClr val="FFFFFF"/>
                </a:highlight>
                <a:ea typeface="Calibri" panose="020F0502020204030204" pitchFamily="34" charset="0"/>
              </a:rPr>
              <a:t>was intended to turn on the wiper automatically when it rains, but suppose Tata had given provision to adjust the wiper manually in case of light rain - </a:t>
            </a:r>
            <a:r>
              <a:rPr lang="en-US" sz="1800" kern="100">
                <a:effectLst/>
                <a:highlight>
                  <a:srgbClr val="FFFFFF"/>
                </a:highlight>
                <a:ea typeface="Calibri" panose="020F0502020204030204" pitchFamily="34" charset="0"/>
              </a:rPr>
              <a:t>Overriding the functionality to turn wiper on manually</a:t>
            </a:r>
            <a:r>
              <a:rPr lang="en-US" sz="1800" b="0" kern="100">
                <a:effectLst/>
                <a:highlight>
                  <a:srgbClr val="FFFFFF"/>
                </a:highlight>
                <a:ea typeface="Calibri" panose="020F05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784C4-0B28-B0C4-278A-BA8F75C64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51276-C54F-5CBB-D3E0-8CE707FB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350AF-9002-7D85-12B1-85F807CB86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15C9E-F00C-08ED-BD80-799C993C6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8194" name="Picture 2" descr="Happy Loop - The windshield wiper - Dacia by Parallel Studio on Dribbble">
            <a:extLst>
              <a:ext uri="{FF2B5EF4-FFF2-40B4-BE49-F238E27FC236}">
                <a16:creationId xmlns:a16="http://schemas.microsoft.com/office/drawing/2014/main" id="{1B812755-5374-BF9E-BC2C-69187B6C3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r="13286"/>
          <a:stretch/>
        </p:blipFill>
        <p:spPr bwMode="auto">
          <a:xfrm>
            <a:off x="3211287" y="2821879"/>
            <a:ext cx="2754086" cy="28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indshield Wiper Activation | BMW Genius How-To">
            <a:extLst>
              <a:ext uri="{FF2B5EF4-FFF2-40B4-BE49-F238E27FC236}">
                <a16:creationId xmlns:a16="http://schemas.microsoft.com/office/drawing/2014/main" id="{FDDE56C2-7692-F7A1-1947-0BC39A20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558" y="3145971"/>
            <a:ext cx="3825042" cy="215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167996"/>
            <a:ext cx="6492725" cy="1379688"/>
          </a:xfrm>
        </p:spPr>
        <p:txBody>
          <a:bodyPr anchor="ctr"/>
          <a:lstStyle/>
          <a:p>
            <a:pPr algn="ctr"/>
            <a:r>
              <a:rPr lang="en-US"/>
              <a:t>Programming Paradigm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Object Oriented Programming (OOP)|  © SmartCliff  |  Internal  |  Version 1.0  </a:t>
            </a:r>
            <a:endParaRPr lang="en-US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8EE1A4-6D7B-4E26-9B4B-BDB620B40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3CAA6D45-B244-406F-BF84-7E4D56E65CC6}"/>
              </a:ext>
            </a:extLst>
          </p:cNvPr>
          <p:cNvSpPr txBox="1"/>
          <p:nvPr/>
        </p:nvSpPr>
        <p:spPr>
          <a:xfrm>
            <a:off x="8057630" y="3913317"/>
            <a:ext cx="2569464" cy="653238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en-GB" sz="1100">
                <a:solidFill>
                  <a:schemeClr val="bg1"/>
                </a:solidFill>
              </a:rPr>
              <a:t>Please download pictures in suitable size </a:t>
            </a:r>
            <a:r>
              <a:rPr lang="en-GB" sz="1100" u="sng">
                <a:solidFill>
                  <a:schemeClr val="bg1"/>
                </a:solidFill>
                <a:hlinkClick r:id="rId5"/>
              </a:rPr>
              <a:t>here</a:t>
            </a:r>
            <a:r>
              <a:rPr lang="en-GB" sz="1100">
                <a:solidFill>
                  <a:schemeClr val="bg1"/>
                </a:solidFill>
              </a:rPr>
              <a:t> and insert them by clicking the symbol above.</a:t>
            </a:r>
          </a:p>
        </p:txBody>
      </p:sp>
      <p:pic>
        <p:nvPicPr>
          <p:cNvPr id="26" name="Picture Placeholder 25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977B8250-7F10-4E6C-A552-069F80C6DD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9" b="9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74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D2DD55-12CD-09AA-DE94-FD6A9200B7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297254"/>
            <a:ext cx="10922001" cy="4724135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kern="100">
                <a:effectLst/>
                <a:highlight>
                  <a:srgbClr val="FFFFFF"/>
                </a:highlight>
                <a:ea typeface="Calibri" panose="020F0502020204030204" pitchFamily="34" charset="0"/>
              </a:rPr>
              <a:t>This type is called Dynamic polymorphism or Runtime polymorphism.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highlight>
                  <a:srgbClr val="FFFFFF"/>
                </a:highlight>
              </a:rPr>
              <a:t>In our example -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kern="100">
              <a:effectLst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784C4-0B28-B0C4-278A-BA8F75C64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51276-C54F-5CBB-D3E0-8CE707FB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Polymorphism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350AF-9002-7D85-12B1-85F807CB86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15C9E-F00C-08ED-BD80-799C993C6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23F50E-9812-DCDE-289D-7DFCAFB7BF14}"/>
              </a:ext>
            </a:extLst>
          </p:cNvPr>
          <p:cNvSpPr/>
          <p:nvPr/>
        </p:nvSpPr>
        <p:spPr>
          <a:xfrm>
            <a:off x="3309257" y="1905002"/>
            <a:ext cx="1807029" cy="12432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algn="just">
              <a:lnSpc>
                <a:spcPct val="150000"/>
              </a:lnSpc>
            </a:pPr>
            <a:r>
              <a:rPr lang="en-US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WiperOn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en-US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WiperOn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96173-C34C-9DBA-8233-E33D8B9D4265}"/>
              </a:ext>
            </a:extLst>
          </p:cNvPr>
          <p:cNvSpPr/>
          <p:nvPr/>
        </p:nvSpPr>
        <p:spPr>
          <a:xfrm>
            <a:off x="5584371" y="1905002"/>
            <a:ext cx="2830286" cy="12432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</a:p>
          <a:p>
            <a:pPr algn="just">
              <a:lnSpc>
                <a:spcPct val="150000"/>
              </a:lnSpc>
            </a:pPr>
            <a:r>
              <a:rPr lang="en-US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RainIntensity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RainIntensity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92E46A-7470-DF3E-D380-656884C0AE62}"/>
              </a:ext>
            </a:extLst>
          </p:cNvPr>
          <p:cNvSpPr/>
          <p:nvPr/>
        </p:nvSpPr>
        <p:spPr>
          <a:xfrm>
            <a:off x="982660" y="3418115"/>
            <a:ext cx="10922001" cy="458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name same signature (parameters) – this is called Method Overriding</a:t>
            </a:r>
          </a:p>
        </p:txBody>
      </p:sp>
    </p:spTree>
    <p:extLst>
      <p:ext uri="{BB962C8B-B14F-4D97-AF65-F5344CB8AC3E}">
        <p14:creationId xmlns:p14="http://schemas.microsoft.com/office/powerpoint/2010/main" val="65853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53ED7F-83FC-82F2-F79C-E5EB4D8621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449389"/>
            <a:ext cx="7214282" cy="4572000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kern="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Association, aggregation, and composition are concepts related to </a:t>
            </a:r>
            <a:r>
              <a:rPr lang="en-US" sz="1600" kern="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relationships between classes</a:t>
            </a:r>
            <a:r>
              <a:rPr lang="en-US" sz="1600" b="0" kern="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 in object-oriented programming. They are part of the broader concept of "object relationships" in OOP.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kern="0" dirty="0">
                <a:effectLst/>
                <a:ea typeface="Times New Roman" panose="02020603050405020304" pitchFamily="18" charset="0"/>
              </a:rPr>
              <a:t>Association:</a:t>
            </a:r>
            <a:r>
              <a:rPr lang="en-US" sz="1600" b="0" kern="0" dirty="0">
                <a:effectLst/>
                <a:ea typeface="Times New Roman" panose="02020603050405020304" pitchFamily="18" charset="0"/>
              </a:rPr>
              <a:t> This is a more general relationship that </a:t>
            </a:r>
            <a:r>
              <a:rPr lang="en-US" sz="1600" kern="0" dirty="0">
                <a:effectLst/>
                <a:ea typeface="Times New Roman" panose="02020603050405020304" pitchFamily="18" charset="0"/>
              </a:rPr>
              <a:t>indicates how classes are related to each other</a:t>
            </a:r>
            <a:r>
              <a:rPr lang="en-US" sz="1600" b="0" kern="0" dirty="0">
                <a:effectLst/>
                <a:ea typeface="Times New Roman" panose="02020603050405020304" pitchFamily="18" charset="0"/>
              </a:rPr>
              <a:t>. It can be a one-to-one, one-to-many, or many-to-many relationship.</a:t>
            </a:r>
            <a:endParaRPr lang="en-US" sz="1600" b="0" kern="100" dirty="0">
              <a:effectLst/>
              <a:ea typeface="Calibri" panose="020F0502020204030204" pitchFamily="34" charset="0"/>
            </a:endParaRPr>
          </a:p>
          <a:p>
            <a:pPr marL="762000" algn="just">
              <a:lnSpc>
                <a:spcPct val="150000"/>
              </a:lnSpc>
              <a:spcAft>
                <a:spcPts val="800"/>
              </a:spcAft>
            </a:pPr>
            <a:r>
              <a:rPr lang="en-US" sz="1600" kern="0" dirty="0">
                <a:effectLst/>
                <a:ea typeface="Times New Roman" panose="02020603050405020304" pitchFamily="18" charset="0"/>
              </a:rPr>
              <a:t>For Example:</a:t>
            </a:r>
            <a:r>
              <a:rPr lang="en-US" sz="1600" b="0" kern="0" dirty="0">
                <a:effectLst/>
                <a:ea typeface="Times New Roman" panose="02020603050405020304" pitchFamily="18" charset="0"/>
              </a:rPr>
              <a:t> A car has a driver. The relationship between the car and the driver is one of association. The car contains the driver, </a:t>
            </a:r>
          </a:p>
          <a:p>
            <a:pPr marL="762000" algn="just">
              <a:lnSpc>
                <a:spcPct val="150000"/>
              </a:lnSpc>
              <a:spcAft>
                <a:spcPts val="800"/>
              </a:spcAft>
            </a:pPr>
            <a:r>
              <a:rPr lang="en-US" sz="1600" b="0" kern="0" dirty="0">
                <a:effectLst/>
                <a:ea typeface="Times New Roman" panose="02020603050405020304" pitchFamily="18" charset="0"/>
              </a:rPr>
              <a:t>but the driver can also exist independently of the car. The driver can drive different cars or engage in other activities besides driving.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0" kern="0" dirty="0">
                <a:effectLst/>
                <a:ea typeface="Times New Roman" panose="02020603050405020304" pitchFamily="18" charset="0"/>
              </a:rPr>
              <a:t>There are </a:t>
            </a:r>
            <a:r>
              <a:rPr lang="en-US" sz="1600" kern="0" dirty="0">
                <a:effectLst/>
                <a:ea typeface="Times New Roman" panose="02020603050405020304" pitchFamily="18" charset="0"/>
              </a:rPr>
              <a:t>two types of Association</a:t>
            </a:r>
            <a:r>
              <a:rPr lang="en-US" sz="1600" b="0" kern="0" dirty="0">
                <a:effectLst/>
                <a:ea typeface="Times New Roman" panose="02020603050405020304" pitchFamily="18" charset="0"/>
              </a:rPr>
              <a:t>: Aggregation and 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E2DED-AD63-7CA7-315A-C071EB3A1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68E69A-031A-B216-E3D2-3FED02B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67F9C-F09F-9E3A-7AE0-73F733232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6BC94-EBFB-3E6E-B3C9-1E64B41F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1028" name="Picture 4" descr="Driving A Car Cartoon Images – Browse 137,769 Stock Photos, Vectors, and  Video | Adobe Stock">
            <a:extLst>
              <a:ext uri="{FF2B5EF4-FFF2-40B4-BE49-F238E27FC236}">
                <a16:creationId xmlns:a16="http://schemas.microsoft.com/office/drawing/2014/main" id="{400CC6A8-C211-B33D-37FD-DE9823365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8" t="10952" r="10238" b="11905"/>
          <a:stretch/>
        </p:blipFill>
        <p:spPr bwMode="auto">
          <a:xfrm>
            <a:off x="8966587" y="1449389"/>
            <a:ext cx="2242751" cy="16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DFCE1DD-848C-E8C4-C6EA-50BD461F6042}"/>
              </a:ext>
            </a:extLst>
          </p:cNvPr>
          <p:cNvGrpSpPr/>
          <p:nvPr/>
        </p:nvGrpSpPr>
        <p:grpSpPr>
          <a:xfrm>
            <a:off x="8247425" y="3314738"/>
            <a:ext cx="3681074" cy="2931393"/>
            <a:chOff x="8284030" y="3417734"/>
            <a:chExt cx="3681074" cy="29313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DE4629-82C2-9A02-973C-38F65BBBF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1478" y="4625782"/>
              <a:ext cx="2671853" cy="1723345"/>
            </a:xfrm>
            <a:prstGeom prst="rect">
              <a:avLst/>
            </a:prstGeom>
          </p:spPr>
        </p:pic>
        <p:pic>
          <p:nvPicPr>
            <p:cNvPr id="1030" name="Picture 6" descr="Motorcycle Cartoon Vector Art, Icons, and Graphics for Free Download">
              <a:extLst>
                <a:ext uri="{FF2B5EF4-FFF2-40B4-BE49-F238E27FC236}">
                  <a16:creationId xmlns:a16="http://schemas.microsoft.com/office/drawing/2014/main" id="{C9777379-A2D0-CDA0-5433-7AA334698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4030" y="4552252"/>
              <a:ext cx="1099456" cy="665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miling boy playing with his dog colorful cartoon Vector Image">
              <a:extLst>
                <a:ext uri="{FF2B5EF4-FFF2-40B4-BE49-F238E27FC236}">
                  <a16:creationId xmlns:a16="http://schemas.microsoft.com/office/drawing/2014/main" id="{00696A23-0888-62E4-740A-2A63AAD57B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5" t="9740" r="12285" b="16190"/>
            <a:stretch/>
          </p:blipFill>
          <p:spPr bwMode="auto">
            <a:xfrm>
              <a:off x="8966587" y="3498609"/>
              <a:ext cx="959535" cy="1015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o To Work Cartoon Stock Illustrations – 874 Go To Work Cartoon Stock  Illustrations, Vectors &amp; Clipart - Dreamstime">
              <a:extLst>
                <a:ext uri="{FF2B5EF4-FFF2-40B4-BE49-F238E27FC236}">
                  <a16:creationId xmlns:a16="http://schemas.microsoft.com/office/drawing/2014/main" id="{80780C9A-6B3F-9566-7D15-BB3CA9ECC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3947" y="3886500"/>
              <a:ext cx="541157" cy="117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an Work Cartoon Stock Vector (Royalty Free) 1226136916, 41% OFF">
              <a:extLst>
                <a:ext uri="{FF2B5EF4-FFF2-40B4-BE49-F238E27FC236}">
                  <a16:creationId xmlns:a16="http://schemas.microsoft.com/office/drawing/2014/main" id="{6D524E66-C601-2A1B-0B40-B8EC357C8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7607" y="3417734"/>
              <a:ext cx="1034854" cy="1081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D6C55C-E465-6816-0F50-7040DE4CED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46354" y="4884916"/>
              <a:ext cx="1000110" cy="36828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381B456-7C13-8427-A416-8C2DB8D30E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5924" y="4266422"/>
              <a:ext cx="767404" cy="95115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977D6E-AD10-369F-E380-80A686DB1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6464" y="4266422"/>
              <a:ext cx="480277" cy="97232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A56CFD-BD74-254B-63E3-BA6F7ECAA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3596" y="4611327"/>
              <a:ext cx="1062978" cy="64187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717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53ED7F-83FC-82F2-F79C-E5EB4D8621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Aggregation:</a:t>
            </a:r>
            <a:r>
              <a:rPr lang="en-US" sz="1800" b="0" kern="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 This is a "has-a" relationship, where one class contains another class as a part, but the contained class can exist independently of the container class. It represents a </a:t>
            </a:r>
            <a:r>
              <a:rPr lang="en-US" sz="1800" kern="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weaker form of ownership</a:t>
            </a:r>
            <a:r>
              <a:rPr lang="en-US" sz="1800" b="0" kern="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. This is also called as </a:t>
            </a:r>
            <a:r>
              <a:rPr lang="en-US" sz="1800" kern="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weak association</a:t>
            </a:r>
            <a:r>
              <a:rPr lang="en-US" sz="1800" b="0" kern="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.</a:t>
            </a:r>
            <a:endParaRPr lang="en-US" sz="1800" b="0" kern="100" dirty="0">
              <a:effectLst/>
              <a:latin typeface="Arial"/>
              <a:ea typeface="Calibri" panose="020F0502020204030204" pitchFamily="34" charset="0"/>
              <a:cs typeface="Arial"/>
            </a:endParaRPr>
          </a:p>
          <a:p>
            <a:pPr marL="541020" lvl="5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kern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For Example:</a:t>
            </a:r>
            <a:r>
              <a:rPr lang="en-US" sz="1800" b="0" kern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A car has wheels. Each wheel is an independent object and can exist separately from the car. If you remove a wheel, it can still be used elsewhere, like in another car or as a spare.</a:t>
            </a:r>
            <a:endParaRPr lang="en-US" sz="1800" b="0" kern="100" dirty="0"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E2DED-AD63-7CA7-315A-C071EB3A1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68E69A-031A-B216-E3D2-3FED02B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67F9C-F09F-9E3A-7AE0-73F733232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6BC94-EBFB-3E6E-B3C9-1E64B41F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A92E0F-0D39-F909-7B2B-75E66E6CD406}"/>
              </a:ext>
            </a:extLst>
          </p:cNvPr>
          <p:cNvGrpSpPr/>
          <p:nvPr/>
        </p:nvGrpSpPr>
        <p:grpSpPr>
          <a:xfrm>
            <a:off x="989012" y="4207113"/>
            <a:ext cx="6674531" cy="1814276"/>
            <a:chOff x="989012" y="4402117"/>
            <a:chExt cx="6674531" cy="1814276"/>
          </a:xfrm>
        </p:grpSpPr>
        <p:pic>
          <p:nvPicPr>
            <p:cNvPr id="2054" name="Picture 6" descr="Mechanic Garage Set Wheels Tyre Fitting Stock Vector (Royalty Free)  1791980015 | Shutterstock">
              <a:extLst>
                <a:ext uri="{FF2B5EF4-FFF2-40B4-BE49-F238E27FC236}">
                  <a16:creationId xmlns:a16="http://schemas.microsoft.com/office/drawing/2014/main" id="{61615C95-CA4C-59BE-DB67-070DB0D33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2" t="19051" r="48918" b="12922"/>
            <a:stretch/>
          </p:blipFill>
          <p:spPr bwMode="auto">
            <a:xfrm>
              <a:off x="989012" y="4402118"/>
              <a:ext cx="3713617" cy="181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Mechanic Garage Set Wheels Tyre Fitting Stock Vector (Royalty Free)  1791980015 | Shutterstock">
              <a:extLst>
                <a:ext uri="{FF2B5EF4-FFF2-40B4-BE49-F238E27FC236}">
                  <a16:creationId xmlns:a16="http://schemas.microsoft.com/office/drawing/2014/main" id="{FAA58FC9-2233-7DC2-9A16-5248683B12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99" t="17814" r="6005" b="14158"/>
            <a:stretch/>
          </p:blipFill>
          <p:spPr bwMode="auto">
            <a:xfrm>
              <a:off x="4528457" y="4402117"/>
              <a:ext cx="3135086" cy="181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rrow: Curved Right 9">
              <a:extLst>
                <a:ext uri="{FF2B5EF4-FFF2-40B4-BE49-F238E27FC236}">
                  <a16:creationId xmlns:a16="http://schemas.microsoft.com/office/drawing/2014/main" id="{05313652-1796-9214-F104-4D8CD1E9C2FE}"/>
                </a:ext>
              </a:extLst>
            </p:cNvPr>
            <p:cNvSpPr/>
            <p:nvPr/>
          </p:nvSpPr>
          <p:spPr>
            <a:xfrm rot="5400000" flipH="1" flipV="1">
              <a:off x="3202221" y="4106386"/>
              <a:ext cx="605961" cy="3614054"/>
            </a:xfrm>
            <a:prstGeom prst="curved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tx1"/>
                </a:solidFill>
              </a:endParaRPr>
            </a:p>
          </p:txBody>
        </p:sp>
      </p:grpSp>
      <p:pic>
        <p:nvPicPr>
          <p:cNvPr id="2056" name="Picture 8" descr="Everything You Need To Know About Spare Tyres » Watling Tyres Autocentre">
            <a:extLst>
              <a:ext uri="{FF2B5EF4-FFF2-40B4-BE49-F238E27FC236}">
                <a16:creationId xmlns:a16="http://schemas.microsoft.com/office/drawing/2014/main" id="{AAF62922-A7F3-40B3-8062-AE6079F6D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26374" r="9235" b="26032"/>
          <a:stretch/>
        </p:blipFill>
        <p:spPr bwMode="auto">
          <a:xfrm>
            <a:off x="8022492" y="4363071"/>
            <a:ext cx="3677703" cy="150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21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53ED7F-83FC-82F2-F79C-E5EB4D8621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Composition:</a:t>
            </a:r>
            <a:r>
              <a:rPr lang="en-US" sz="1800" b="0" kern="0" dirty="0">
                <a:effectLst/>
                <a:ea typeface="Times New Roman" panose="02020603050405020304" pitchFamily="18" charset="0"/>
              </a:rPr>
              <a:t> This is also a "has-a" relationship, but with 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stronger ownership</a:t>
            </a:r>
            <a:r>
              <a:rPr lang="en-US" sz="1800" b="0" kern="0" dirty="0">
                <a:effectLst/>
                <a:ea typeface="Times New Roman" panose="02020603050405020304" pitchFamily="18" charset="0"/>
              </a:rPr>
              <a:t>. In composition, the contained class is part of the whole and cannot exist without the container class. </a:t>
            </a:r>
            <a:r>
              <a:rPr lang="en-US" sz="1800" b="0" kern="0" dirty="0">
                <a:latin typeface="Arial"/>
                <a:ea typeface="Times New Roman" panose="02020603050405020304" pitchFamily="18" charset="0"/>
                <a:cs typeface="Arial"/>
              </a:rPr>
              <a:t>This is also referred to as </a:t>
            </a:r>
            <a:r>
              <a:rPr lang="en-US" sz="1800" kern="0" dirty="0">
                <a:latin typeface="Arial"/>
                <a:ea typeface="Times New Roman" panose="02020603050405020304" pitchFamily="18" charset="0"/>
                <a:cs typeface="Arial"/>
              </a:rPr>
              <a:t>strong association</a:t>
            </a:r>
            <a:r>
              <a:rPr lang="en-US" sz="1800" b="0" kern="0" dirty="0">
                <a:latin typeface="Arial"/>
                <a:ea typeface="Times New Roman" panose="02020603050405020304" pitchFamily="18" charset="0"/>
                <a:cs typeface="Arial"/>
              </a:rPr>
              <a:t>.</a:t>
            </a:r>
            <a:endParaRPr lang="en-US" sz="1800" b="0" kern="100" dirty="0">
              <a:effectLst/>
              <a:ea typeface="Calibri" panose="020F0502020204030204" pitchFamily="34" charset="0"/>
            </a:endParaRPr>
          </a:p>
          <a:p>
            <a:pPr marL="541338" lvl="5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kern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For Example:</a:t>
            </a:r>
            <a:r>
              <a:rPr lang="en-US" sz="1800" kern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b="0" kern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 car has an engine. 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E2DED-AD63-7CA7-315A-C071EB3A1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68E69A-031A-B216-E3D2-3FED02B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67F9C-F09F-9E3A-7AE0-73F733232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6BC94-EBFB-3E6E-B3C9-1E64B41F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6600DD-5781-93A4-5081-74B59A2A2CA3}"/>
              </a:ext>
            </a:extLst>
          </p:cNvPr>
          <p:cNvGrpSpPr/>
          <p:nvPr/>
        </p:nvGrpSpPr>
        <p:grpSpPr>
          <a:xfrm>
            <a:off x="1268145" y="3341906"/>
            <a:ext cx="4082143" cy="2731626"/>
            <a:chOff x="1520849" y="3074996"/>
            <a:chExt cx="4082143" cy="273162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0C7BD54-AC50-A30C-1CF7-F2015F99A478}"/>
                </a:ext>
              </a:extLst>
            </p:cNvPr>
            <p:cNvGrpSpPr/>
            <p:nvPr/>
          </p:nvGrpSpPr>
          <p:grpSpPr>
            <a:xfrm>
              <a:off x="1765779" y="3074996"/>
              <a:ext cx="3592285" cy="2054220"/>
              <a:chOff x="3714750" y="2732314"/>
              <a:chExt cx="4762500" cy="267629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051B94E-248B-D3B3-23EE-5899F0E54F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401" b="8516"/>
              <a:stretch/>
            </p:blipFill>
            <p:spPr>
              <a:xfrm>
                <a:off x="3714750" y="2732314"/>
                <a:ext cx="4762500" cy="2676297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D2A1AC-D643-8BBE-FFCC-2593371758BE}"/>
                  </a:ext>
                </a:extLst>
              </p:cNvPr>
              <p:cNvSpPr/>
              <p:nvPr/>
            </p:nvSpPr>
            <p:spPr>
              <a:xfrm>
                <a:off x="3733800" y="2732316"/>
                <a:ext cx="1034143" cy="435428"/>
              </a:xfrm>
              <a:prstGeom prst="rect">
                <a:avLst/>
              </a:prstGeom>
              <a:solidFill>
                <a:srgbClr val="C6B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D9C7A5-EB5D-6383-9B86-00C08BD8F4E8}"/>
                  </a:ext>
                </a:extLst>
              </p:cNvPr>
              <p:cNvSpPr/>
              <p:nvPr/>
            </p:nvSpPr>
            <p:spPr>
              <a:xfrm>
                <a:off x="4752633" y="2732316"/>
                <a:ext cx="352767" cy="272141"/>
              </a:xfrm>
              <a:prstGeom prst="rect">
                <a:avLst/>
              </a:prstGeom>
              <a:solidFill>
                <a:srgbClr val="C6B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6C0810-72FF-939B-6631-305AD23ABE9F}"/>
                  </a:ext>
                </a:extLst>
              </p:cNvPr>
              <p:cNvSpPr/>
              <p:nvPr/>
            </p:nvSpPr>
            <p:spPr>
              <a:xfrm>
                <a:off x="4610609" y="2867253"/>
                <a:ext cx="352767" cy="272141"/>
              </a:xfrm>
              <a:prstGeom prst="rect">
                <a:avLst/>
              </a:prstGeom>
              <a:solidFill>
                <a:srgbClr val="C6B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434838-3057-7DAB-6D65-5272684671F5}"/>
                  </a:ext>
                </a:extLst>
              </p:cNvPr>
              <p:cNvSpPr/>
              <p:nvPr/>
            </p:nvSpPr>
            <p:spPr>
              <a:xfrm>
                <a:off x="4767943" y="2867253"/>
                <a:ext cx="337457" cy="272141"/>
              </a:xfrm>
              <a:prstGeom prst="rect">
                <a:avLst/>
              </a:prstGeom>
              <a:solidFill>
                <a:srgbClr val="C6B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err="1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907497-32C5-C9C4-592A-70C150E3806B}"/>
                </a:ext>
              </a:extLst>
            </p:cNvPr>
            <p:cNvSpPr txBox="1"/>
            <p:nvPr/>
          </p:nvSpPr>
          <p:spPr>
            <a:xfrm>
              <a:off x="1520849" y="5160291"/>
              <a:ext cx="40821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ker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The engine is a crucial part of the car; without it, the car cannot function.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0E289C-8D43-33A5-8990-AD63B45D3173}"/>
              </a:ext>
            </a:extLst>
          </p:cNvPr>
          <p:cNvGrpSpPr/>
          <p:nvPr/>
        </p:nvGrpSpPr>
        <p:grpSpPr>
          <a:xfrm>
            <a:off x="5635772" y="3376858"/>
            <a:ext cx="6392943" cy="2696674"/>
            <a:chOff x="6490713" y="3047716"/>
            <a:chExt cx="6392943" cy="2696674"/>
          </a:xfrm>
        </p:grpSpPr>
        <p:pic>
          <p:nvPicPr>
            <p:cNvPr id="3074" name="Picture 2" descr="Car Hit Tree Stock Illustrations – 160 Car Hit Tree Stock Illustrations,  Vectors &amp; Clipart - Dreamstime">
              <a:extLst>
                <a:ext uri="{FF2B5EF4-FFF2-40B4-BE49-F238E27FC236}">
                  <a16:creationId xmlns:a16="http://schemas.microsoft.com/office/drawing/2014/main" id="{8B9D73AF-88BA-19AA-516B-35CA7D5B5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2197" y="3047716"/>
              <a:ext cx="3651947" cy="205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B0911C-D365-918B-DEA0-2AF009D51BD1}"/>
                </a:ext>
              </a:extLst>
            </p:cNvPr>
            <p:cNvSpPr txBox="1"/>
            <p:nvPr/>
          </p:nvSpPr>
          <p:spPr>
            <a:xfrm>
              <a:off x="6490713" y="5098059"/>
              <a:ext cx="63929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5" algn="just">
                <a:spcAft>
                  <a:spcPts val="800"/>
                </a:spcAft>
                <a:buNone/>
              </a:pPr>
              <a:r>
                <a:rPr lang="en-US" sz="1800" b="0" kern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The engine is tightly coupled with the car, and if the car is destroyed, the engine is usually unusable in other contexts.</a:t>
              </a:r>
              <a:endParaRPr lang="en-US" sz="1800" b="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0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Car Object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33" name="Picture 32" descr="Diagram, engineering drawing&#10;&#10;Description automatically generated">
            <a:extLst>
              <a:ext uri="{FF2B5EF4-FFF2-40B4-BE49-F238E27FC236}">
                <a16:creationId xmlns:a16="http://schemas.microsoft.com/office/drawing/2014/main" id="{AC909D1E-08CD-4AE4-96AC-C6BCBF427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1449389"/>
            <a:ext cx="1950130" cy="1814055"/>
          </a:xfrm>
          <a:prstGeom prst="rect">
            <a:avLst/>
          </a:prstGeom>
        </p:spPr>
      </p:pic>
      <p:pic>
        <p:nvPicPr>
          <p:cNvPr id="34" name="Picture 33" descr="A picture containing transport, car&#10;&#10;Description automatically generated">
            <a:extLst>
              <a:ext uri="{FF2B5EF4-FFF2-40B4-BE49-F238E27FC236}">
                <a16:creationId xmlns:a16="http://schemas.microsoft.com/office/drawing/2014/main" id="{412BD959-BFAF-4E2C-BC1B-DD4DC80C2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93" y="1229652"/>
            <a:ext cx="4005006" cy="2008761"/>
          </a:xfrm>
          <a:prstGeom prst="rect">
            <a:avLst/>
          </a:prstGeom>
          <a:effectLst>
            <a:softEdge rad="7620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EEFA8CB-1C09-4B13-8D25-AA7F5E4D7276}"/>
              </a:ext>
            </a:extLst>
          </p:cNvPr>
          <p:cNvGrpSpPr/>
          <p:nvPr/>
        </p:nvGrpSpPr>
        <p:grpSpPr>
          <a:xfrm>
            <a:off x="3869846" y="3959334"/>
            <a:ext cx="2882809" cy="1868577"/>
            <a:chOff x="3869846" y="3959334"/>
            <a:chExt cx="2882809" cy="18685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6" name="Picture 35" descr="A close up of a clock&#10;&#10;Description automatically generated with medium confidence">
              <a:extLst>
                <a:ext uri="{FF2B5EF4-FFF2-40B4-BE49-F238E27FC236}">
                  <a16:creationId xmlns:a16="http://schemas.microsoft.com/office/drawing/2014/main" id="{C800FCA2-88DF-4F95-B7F7-2CF14FB9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846" y="4996215"/>
              <a:ext cx="1478571" cy="831696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C9D14C3-29BB-4F22-9576-E9AA845A9497}"/>
                </a:ext>
              </a:extLst>
            </p:cNvPr>
            <p:cNvGrpSpPr/>
            <p:nvPr/>
          </p:nvGrpSpPr>
          <p:grpSpPr>
            <a:xfrm>
              <a:off x="3869846" y="3959334"/>
              <a:ext cx="2882809" cy="1071870"/>
              <a:chOff x="952106" y="4568119"/>
              <a:chExt cx="4347481" cy="1409981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A4BDB1B-50D6-4168-BA18-306286053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106" y="4568119"/>
                <a:ext cx="2229790" cy="1389693"/>
              </a:xfrm>
              <a:prstGeom prst="rect">
                <a:avLst/>
              </a:prstGeom>
            </p:spPr>
          </p:pic>
          <p:pic>
            <p:nvPicPr>
              <p:cNvPr id="39" name="Picture 38" descr="Icon&#10;&#10;Description automatically generated">
                <a:extLst>
                  <a:ext uri="{FF2B5EF4-FFF2-40B4-BE49-F238E27FC236}">
                    <a16:creationId xmlns:a16="http://schemas.microsoft.com/office/drawing/2014/main" id="{D801A90B-3E81-455B-ADF6-0B3518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896" y="4568873"/>
                <a:ext cx="2117691" cy="1409227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43FAA3-5B49-443A-A2EF-F755A74D4341}"/>
              </a:ext>
            </a:extLst>
          </p:cNvPr>
          <p:cNvSpPr txBox="1"/>
          <p:nvPr/>
        </p:nvSpPr>
        <p:spPr>
          <a:xfrm>
            <a:off x="1379072" y="3457500"/>
            <a:ext cx="14042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2000" b="1">
                <a:solidFill>
                  <a:schemeClr val="tx2"/>
                </a:solidFill>
              </a:rPr>
              <a:t>CLASS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6576EB-4FA4-4B30-9B70-2B725037A1B3}"/>
              </a:ext>
            </a:extLst>
          </p:cNvPr>
          <p:cNvSpPr txBox="1"/>
          <p:nvPr/>
        </p:nvSpPr>
        <p:spPr>
          <a:xfrm>
            <a:off x="4724400" y="3413093"/>
            <a:ext cx="10916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b="1">
                <a:solidFill>
                  <a:schemeClr val="tx2"/>
                </a:solidFill>
              </a:rPr>
              <a:t>OBJECT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2B4A9-C94F-4EBF-86D7-E2BF6A7CFF46}"/>
              </a:ext>
            </a:extLst>
          </p:cNvPr>
          <p:cNvSpPr txBox="1"/>
          <p:nvPr/>
        </p:nvSpPr>
        <p:spPr>
          <a:xfrm>
            <a:off x="5389963" y="5079205"/>
            <a:ext cx="20855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b="1">
                <a:solidFill>
                  <a:schemeClr val="tx2"/>
                </a:solidFill>
              </a:rPr>
              <a:t>ABSTRACTION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E4ED4A-4A0C-4E42-95BD-977ED09AC2CF}"/>
              </a:ext>
            </a:extLst>
          </p:cNvPr>
          <p:cNvSpPr txBox="1"/>
          <p:nvPr/>
        </p:nvSpPr>
        <p:spPr>
          <a:xfrm>
            <a:off x="1136669" y="5729839"/>
            <a:ext cx="20358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b="1">
                <a:solidFill>
                  <a:schemeClr val="tx2"/>
                </a:solidFill>
              </a:rPr>
              <a:t>INHERITANCE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DD8AB0-D0DE-47F0-B4D1-C2794481E793}"/>
              </a:ext>
            </a:extLst>
          </p:cNvPr>
          <p:cNvSpPr txBox="1"/>
          <p:nvPr/>
        </p:nvSpPr>
        <p:spPr>
          <a:xfrm>
            <a:off x="8271260" y="3240600"/>
            <a:ext cx="24654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2000" b="1">
                <a:solidFill>
                  <a:schemeClr val="tx2"/>
                </a:solidFill>
              </a:rPr>
              <a:t>ENCAPSULATION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315DB4-6DC1-4748-9BDE-B5F5149FA221}"/>
              </a:ext>
            </a:extLst>
          </p:cNvPr>
          <p:cNvSpPr txBox="1"/>
          <p:nvPr/>
        </p:nvSpPr>
        <p:spPr>
          <a:xfrm>
            <a:off x="8431645" y="5422097"/>
            <a:ext cx="23884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2000" b="1">
                <a:solidFill>
                  <a:schemeClr val="tx2"/>
                </a:solidFill>
              </a:rPr>
              <a:t>POLYMORPHISM</a:t>
            </a:r>
          </a:p>
        </p:txBody>
      </p:sp>
      <p:pic>
        <p:nvPicPr>
          <p:cNvPr id="46" name="Picture 45" descr="A car parked on the side of the road&#10;&#10;Description automatically generated">
            <a:extLst>
              <a:ext uri="{FF2B5EF4-FFF2-40B4-BE49-F238E27FC236}">
                <a16:creationId xmlns:a16="http://schemas.microsoft.com/office/drawing/2014/main" id="{0A67024C-7430-487D-94A4-EB973C043D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5" y="1297169"/>
            <a:ext cx="2908631" cy="2115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BA9A9F-0BE8-CBAC-95D7-0D280C4B4E37}"/>
              </a:ext>
            </a:extLst>
          </p:cNvPr>
          <p:cNvGrpSpPr/>
          <p:nvPr/>
        </p:nvGrpSpPr>
        <p:grpSpPr>
          <a:xfrm>
            <a:off x="989011" y="3751580"/>
            <a:ext cx="2331131" cy="1978259"/>
            <a:chOff x="989011" y="3751580"/>
            <a:chExt cx="2331131" cy="1978259"/>
          </a:xfrm>
        </p:grpSpPr>
        <p:pic>
          <p:nvPicPr>
            <p:cNvPr id="11278" name="Picture 14" descr="Civic evolution | Honda, Honda civic, Civic">
              <a:extLst>
                <a:ext uri="{FF2B5EF4-FFF2-40B4-BE49-F238E27FC236}">
                  <a16:creationId xmlns:a16="http://schemas.microsoft.com/office/drawing/2014/main" id="{43938807-9B0E-2700-3D78-92A98C61A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165"/>
            <a:stretch/>
          </p:blipFill>
          <p:spPr bwMode="auto">
            <a:xfrm>
              <a:off x="989011" y="3751580"/>
              <a:ext cx="2331131" cy="1978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09FD0C-266B-85B6-F2FF-67178ECFF14C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25" y="4950063"/>
              <a:ext cx="0" cy="342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2C5031E-F896-ED53-1892-DE205F9A676D}"/>
                </a:ext>
              </a:extLst>
            </p:cNvPr>
            <p:cNvCxnSpPr>
              <a:cxnSpLocks/>
            </p:cNvCxnSpPr>
            <p:nvPr/>
          </p:nvCxnSpPr>
          <p:spPr>
            <a:xfrm>
              <a:off x="2149136" y="4271740"/>
              <a:ext cx="0" cy="3601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7ACF2C-9499-40D9-9BB0-563257DB7EB5}"/>
              </a:ext>
            </a:extLst>
          </p:cNvPr>
          <p:cNvGrpSpPr/>
          <p:nvPr/>
        </p:nvGrpSpPr>
        <p:grpSpPr>
          <a:xfrm>
            <a:off x="7517016" y="3948759"/>
            <a:ext cx="4401599" cy="1320121"/>
            <a:chOff x="7517016" y="3948759"/>
            <a:chExt cx="4401599" cy="1320121"/>
          </a:xfrm>
        </p:grpSpPr>
        <p:pic>
          <p:nvPicPr>
            <p:cNvPr id="2" name="Picture 10" descr="Test Drive The Car Before Purchase | CarTrade">
              <a:extLst>
                <a:ext uri="{FF2B5EF4-FFF2-40B4-BE49-F238E27FC236}">
                  <a16:creationId xmlns:a16="http://schemas.microsoft.com/office/drawing/2014/main" id="{7007E934-EA2A-5648-C686-B6532E974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1" t="21428" r="6000" b="25238"/>
            <a:stretch/>
          </p:blipFill>
          <p:spPr bwMode="auto">
            <a:xfrm>
              <a:off x="9721623" y="3948759"/>
              <a:ext cx="2196992" cy="132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Design a vehicle wrap for a Security Guard Company Car, truck or van wrap  contest car#truck#van#design | Car wrap, Car sticker design, Vehicle signage">
              <a:extLst>
                <a:ext uri="{FF2B5EF4-FFF2-40B4-BE49-F238E27FC236}">
                  <a16:creationId xmlns:a16="http://schemas.microsoft.com/office/drawing/2014/main" id="{6A9B937E-29E7-9A39-1FB3-EEB50D91E7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" t="5993" r="4325" b="55917"/>
            <a:stretch/>
          </p:blipFill>
          <p:spPr bwMode="auto">
            <a:xfrm>
              <a:off x="7517016" y="3963868"/>
              <a:ext cx="2108866" cy="1289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62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Procedure Oriented Vs Object Oriented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aphicFrame>
        <p:nvGraphicFramePr>
          <p:cNvPr id="33" name="Table 9">
            <a:extLst>
              <a:ext uri="{FF2B5EF4-FFF2-40B4-BE49-F238E27FC236}">
                <a16:creationId xmlns:a16="http://schemas.microsoft.com/office/drawing/2014/main" id="{AA47B930-E107-4BF8-8C4E-6581E1F1CEE6}"/>
              </a:ext>
            </a:extLst>
          </p:cNvPr>
          <p:cNvGraphicFramePr>
            <a:graphicFrameLocks noGrp="1"/>
          </p:cNvGraphicFramePr>
          <p:nvPr/>
        </p:nvGraphicFramePr>
        <p:xfrm>
          <a:off x="943732" y="1423364"/>
          <a:ext cx="5410200" cy="426923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368923579"/>
                    </a:ext>
                  </a:extLst>
                </a:gridCol>
              </a:tblGrid>
              <a:tr h="395223">
                <a:tc>
                  <a:txBody>
                    <a:bodyPr/>
                    <a:lstStyle/>
                    <a:p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81009"/>
                  </a:ext>
                </a:extLst>
              </a:tr>
              <a:tr h="3842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program is divided into functions.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58615483"/>
                  </a:ext>
                </a:extLst>
              </a:tr>
              <a:tr h="3842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Top-down approach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75164996"/>
                  </a:ext>
                </a:extLst>
              </a:tr>
              <a:tr h="43344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Every function has different data, so there’s no control over it.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95607982"/>
                  </a:ext>
                </a:extLst>
              </a:tr>
              <a:tr h="41376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Parts of a program are linked through parameter passing.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30447013"/>
                  </a:ext>
                </a:extLst>
              </a:tr>
              <a:tr h="3842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Expanding data and function is not easy.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81372015"/>
                  </a:ext>
                </a:extLst>
              </a:tr>
              <a:tr h="38423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Inheritance is not supported.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3408450"/>
                  </a:ext>
                </a:extLst>
              </a:tr>
            </a:tbl>
          </a:graphicData>
        </a:graphic>
      </p:graphicFrame>
      <p:graphicFrame>
        <p:nvGraphicFramePr>
          <p:cNvPr id="34" name="Table 9">
            <a:extLst>
              <a:ext uri="{FF2B5EF4-FFF2-40B4-BE49-F238E27FC236}">
                <a16:creationId xmlns:a16="http://schemas.microsoft.com/office/drawing/2014/main" id="{7A2E0EA5-65CE-4408-9B68-2547DC543542}"/>
              </a:ext>
            </a:extLst>
          </p:cNvPr>
          <p:cNvGraphicFramePr>
            <a:graphicFrameLocks noGrp="1"/>
          </p:cNvGraphicFramePr>
          <p:nvPr/>
        </p:nvGraphicFramePr>
        <p:xfrm>
          <a:off x="6593418" y="1415890"/>
          <a:ext cx="5227228" cy="426790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27228">
                  <a:extLst>
                    <a:ext uri="{9D8B030D-6E8A-4147-A177-3AD203B41FA5}">
                      <a16:colId xmlns:a16="http://schemas.microsoft.com/office/drawing/2014/main" val="368923579"/>
                    </a:ext>
                  </a:extLst>
                </a:gridCol>
              </a:tblGrid>
              <a:tr h="393900">
                <a:tc>
                  <a:txBody>
                    <a:bodyPr/>
                    <a:lstStyle/>
                    <a:p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81009"/>
                  </a:ext>
                </a:extLst>
              </a:tr>
              <a:tr h="38295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program is divided into objects.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58615483"/>
                  </a:ext>
                </a:extLst>
              </a:tr>
              <a:tr h="38295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Bottom-Up approach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75164996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Data in each object is controlled on its own.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95607982"/>
                  </a:ext>
                </a:extLst>
              </a:tr>
              <a:tr h="40379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Object functions are linked through message passing.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30447013"/>
                  </a:ext>
                </a:extLst>
              </a:tr>
              <a:tr h="38295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Adding new data and functions is easy.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81372015"/>
                  </a:ext>
                </a:extLst>
              </a:tr>
              <a:tr h="38295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Inheritance is supported in public, private&amp; protected modes.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3408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287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Procedure Oriented Vs Object Oriented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65DA04C-5E42-477D-9C9B-6FF14040EB97}"/>
              </a:ext>
            </a:extLst>
          </p:cNvPr>
          <p:cNvGraphicFramePr>
            <a:graphicFrameLocks noGrp="1"/>
          </p:cNvGraphicFramePr>
          <p:nvPr/>
        </p:nvGraphicFramePr>
        <p:xfrm>
          <a:off x="1021830" y="1424531"/>
          <a:ext cx="4973856" cy="44817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73856">
                  <a:extLst>
                    <a:ext uri="{9D8B030D-6E8A-4147-A177-3AD203B41FA5}">
                      <a16:colId xmlns:a16="http://schemas.microsoft.com/office/drawing/2014/main" val="368923579"/>
                    </a:ext>
                  </a:extLst>
                </a:gridCol>
              </a:tblGrid>
              <a:tr h="407570">
                <a:tc>
                  <a:txBody>
                    <a:bodyPr/>
                    <a:lstStyle/>
                    <a:p>
                      <a:r>
                        <a:rPr lang="en-I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81009"/>
                  </a:ext>
                </a:extLst>
              </a:tr>
              <a:tr h="58201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 access modifiers supported.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2803765"/>
                  </a:ext>
                </a:extLst>
              </a:tr>
              <a:tr h="58201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 data hiding. Data is accessible globally.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80505077"/>
                  </a:ext>
                </a:extLst>
              </a:tr>
              <a:tr h="58201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Overloading is not possible.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664438281"/>
                  </a:ext>
                </a:extLst>
              </a:tr>
              <a:tr h="58201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 friend function.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87270819"/>
                  </a:ext>
                </a:extLst>
              </a:tr>
              <a:tr h="58201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 virtual classes or functions.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13914406"/>
                  </a:ext>
                </a:extLst>
              </a:tr>
              <a:tr h="58201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 code reusability.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290339359"/>
                  </a:ext>
                </a:extLst>
              </a:tr>
              <a:tr h="582019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 suitable for solving big problems.</a:t>
                      </a:r>
                      <a:endParaRPr lang="en-IN" sz="160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263395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8DA54DB-8F07-447D-A0D7-740110E54930}"/>
              </a:ext>
            </a:extLst>
          </p:cNvPr>
          <p:cNvGraphicFramePr>
            <a:graphicFrameLocks noGrp="1"/>
          </p:cNvGraphicFramePr>
          <p:nvPr/>
        </p:nvGraphicFramePr>
        <p:xfrm>
          <a:off x="6412375" y="1424531"/>
          <a:ext cx="5416721" cy="446958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416721">
                  <a:extLst>
                    <a:ext uri="{9D8B030D-6E8A-4147-A177-3AD203B41FA5}">
                      <a16:colId xmlns:a16="http://schemas.microsoft.com/office/drawing/2014/main" val="368923579"/>
                    </a:ext>
                  </a:extLst>
                </a:gridCol>
              </a:tblGrid>
              <a:tr h="405230">
                <a:tc>
                  <a:txBody>
                    <a:bodyPr/>
                    <a:lstStyle/>
                    <a:p>
                      <a:r>
                        <a:rPr lang="en-IN" sz="16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81009"/>
                  </a:ext>
                </a:extLst>
              </a:tr>
              <a:tr h="58062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Access control is done with access modifiers.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2803765"/>
                  </a:ext>
                </a:extLst>
              </a:tr>
              <a:tr h="58062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Data can be hidden using Encapsulation.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80505077"/>
                  </a:ext>
                </a:extLst>
              </a:tr>
              <a:tr h="58062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Overloading can be done.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664438281"/>
                  </a:ext>
                </a:extLst>
              </a:tr>
              <a:tr h="58062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 friend function except C++.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87270819"/>
                  </a:ext>
                </a:extLst>
              </a:tr>
              <a:tr h="58062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virtual function appears during inheritance.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13914406"/>
                  </a:ext>
                </a:extLst>
              </a:tr>
              <a:tr h="58062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existing code can be reused.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290339359"/>
                  </a:ext>
                </a:extLst>
              </a:tr>
              <a:tr h="58062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Used for solving big problems.</a:t>
                      </a:r>
                      <a:endParaRPr lang="en-IN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2633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898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3E72D88B-CDD4-41B3-9637-5D7A25A37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351"/>
            <a:ext cx="8561387" cy="280812"/>
          </a:xfrm>
        </p:spPr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7" name="Picture 2" descr="C:\Users\MY PC\Downloads\quiz.jpg">
            <a:extLst>
              <a:ext uri="{FF2B5EF4-FFF2-40B4-BE49-F238E27FC236}">
                <a16:creationId xmlns:a16="http://schemas.microsoft.com/office/drawing/2014/main" id="{C7EC7D95-CA4A-451F-B7FF-78E46FBD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030" y="1370117"/>
            <a:ext cx="4334109" cy="2277485"/>
          </a:xfrm>
          <a:prstGeom prst="rect">
            <a:avLst/>
          </a:prstGeom>
          <a:noFill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92359-500A-452D-A364-9F2BFC608394}"/>
              </a:ext>
            </a:extLst>
          </p:cNvPr>
          <p:cNvSpPr txBox="1">
            <a:spLocks/>
          </p:cNvSpPr>
          <p:nvPr/>
        </p:nvSpPr>
        <p:spPr>
          <a:xfrm>
            <a:off x="5557520" y="1168400"/>
            <a:ext cx="6329681" cy="5368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4676DC3-28DE-48C5-BD51-75EB7416B22C}"/>
              </a:ext>
            </a:extLst>
          </p:cNvPr>
          <p:cNvSpPr txBox="1">
            <a:spLocks/>
          </p:cNvSpPr>
          <p:nvPr/>
        </p:nvSpPr>
        <p:spPr>
          <a:xfrm>
            <a:off x="5514110" y="1376730"/>
            <a:ext cx="6373091" cy="4773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cs typeface="Times New Roman" pitchFamily="18" charset="0"/>
              </a:rPr>
              <a:t>1) </a:t>
            </a:r>
            <a:r>
              <a:rPr lang="en-US" sz="1800"/>
              <a:t>Identify equivalent OOP Principle for the following scenarios.</a:t>
            </a:r>
          </a:p>
          <a:p>
            <a:pPr lvl="0" algn="just">
              <a:lnSpc>
                <a:spcPct val="200000"/>
              </a:lnSpc>
            </a:pPr>
            <a:r>
              <a:rPr lang="en-US" sz="1800" b="0"/>
              <a:t>A person who understands more than two languages yet can converse in any of them depending on the situation.</a:t>
            </a:r>
            <a:endParaRPr lang="en-IN" sz="1800" b="0"/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  <a:p>
            <a:pPr marL="274320" indent="-274320" algn="just">
              <a:lnSpc>
                <a:spcPct val="150000"/>
              </a:lnSpc>
            </a:pPr>
            <a:r>
              <a:rPr lang="en-US" sz="1800">
                <a:cs typeface="Times New Roman" pitchFamily="18" charset="0"/>
              </a:rPr>
              <a:t> 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70CB8-F8A4-49ED-8BDC-58005C386F04}"/>
              </a:ext>
            </a:extLst>
          </p:cNvPr>
          <p:cNvSpPr txBox="1"/>
          <p:nvPr/>
        </p:nvSpPr>
        <p:spPr>
          <a:xfrm>
            <a:off x="6909955" y="3671129"/>
            <a:ext cx="3581400" cy="456535"/>
          </a:xfrm>
          <a:prstGeom prst="rect">
            <a:avLst/>
          </a:prstGeom>
          <a:solidFill>
            <a:srgbClr val="35166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lnSpc>
                <a:spcPct val="150000"/>
              </a:lnSpc>
              <a:buNone/>
              <a:tabLst>
                <a:tab pos="511175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Answer : Polymorphism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6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3E72D88B-CDD4-41B3-9637-5D7A25A37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351"/>
            <a:ext cx="8561387" cy="280812"/>
          </a:xfrm>
        </p:spPr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7" name="Picture 2" descr="C:\Users\MY PC\Downloads\quiz.jpg">
            <a:extLst>
              <a:ext uri="{FF2B5EF4-FFF2-40B4-BE49-F238E27FC236}">
                <a16:creationId xmlns:a16="http://schemas.microsoft.com/office/drawing/2014/main" id="{C7EC7D95-CA4A-451F-B7FF-78E46FBD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030" y="1370117"/>
            <a:ext cx="4334109" cy="2277485"/>
          </a:xfrm>
          <a:prstGeom prst="rect">
            <a:avLst/>
          </a:prstGeom>
          <a:noFill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92359-500A-452D-A364-9F2BFC608394}"/>
              </a:ext>
            </a:extLst>
          </p:cNvPr>
          <p:cNvSpPr txBox="1">
            <a:spLocks/>
          </p:cNvSpPr>
          <p:nvPr/>
        </p:nvSpPr>
        <p:spPr>
          <a:xfrm>
            <a:off x="5557520" y="1168400"/>
            <a:ext cx="6329681" cy="5368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4676DC3-28DE-48C5-BD51-75EB7416B22C}"/>
              </a:ext>
            </a:extLst>
          </p:cNvPr>
          <p:cNvSpPr txBox="1">
            <a:spLocks/>
          </p:cNvSpPr>
          <p:nvPr/>
        </p:nvSpPr>
        <p:spPr>
          <a:xfrm>
            <a:off x="5514110" y="1376730"/>
            <a:ext cx="6373091" cy="4773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1800"/>
              <a:t>2) Identify equivalent OOP Principle for the following scenarios.</a:t>
            </a:r>
          </a:p>
          <a:p>
            <a:pPr lvl="0" algn="just">
              <a:lnSpc>
                <a:spcPct val="200000"/>
              </a:lnSpc>
            </a:pPr>
            <a:r>
              <a:rPr lang="en-US" sz="1800" b="0"/>
              <a:t>A scientific calculator is a more advanced version of a regular calculator.</a:t>
            </a:r>
            <a:endParaRPr lang="en-IN" sz="1800" b="0"/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70CB8-F8A4-49ED-8BDC-58005C386F04}"/>
              </a:ext>
            </a:extLst>
          </p:cNvPr>
          <p:cNvSpPr txBox="1"/>
          <p:nvPr/>
        </p:nvSpPr>
        <p:spPr>
          <a:xfrm>
            <a:off x="6909955" y="3671129"/>
            <a:ext cx="3581400" cy="456535"/>
          </a:xfrm>
          <a:prstGeom prst="rect">
            <a:avLst/>
          </a:prstGeom>
          <a:solidFill>
            <a:srgbClr val="35166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lnSpc>
                <a:spcPct val="150000"/>
              </a:lnSpc>
              <a:buNone/>
              <a:tabLst>
                <a:tab pos="511175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Answer : Inheritance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74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3E72D88B-CDD4-41B3-9637-5D7A25A37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351"/>
            <a:ext cx="8561387" cy="280812"/>
          </a:xfrm>
        </p:spPr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7" name="Picture 2" descr="C:\Users\MY PC\Downloads\quiz.jpg">
            <a:extLst>
              <a:ext uri="{FF2B5EF4-FFF2-40B4-BE49-F238E27FC236}">
                <a16:creationId xmlns:a16="http://schemas.microsoft.com/office/drawing/2014/main" id="{C7EC7D95-CA4A-451F-B7FF-78E46FBD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030" y="1370117"/>
            <a:ext cx="4334109" cy="2277485"/>
          </a:xfrm>
          <a:prstGeom prst="rect">
            <a:avLst/>
          </a:prstGeom>
          <a:noFill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92359-500A-452D-A364-9F2BFC608394}"/>
              </a:ext>
            </a:extLst>
          </p:cNvPr>
          <p:cNvSpPr txBox="1">
            <a:spLocks/>
          </p:cNvSpPr>
          <p:nvPr/>
        </p:nvSpPr>
        <p:spPr>
          <a:xfrm>
            <a:off x="5557520" y="1168400"/>
            <a:ext cx="6329681" cy="5368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4676DC3-28DE-48C5-BD51-75EB7416B22C}"/>
              </a:ext>
            </a:extLst>
          </p:cNvPr>
          <p:cNvSpPr txBox="1">
            <a:spLocks/>
          </p:cNvSpPr>
          <p:nvPr/>
        </p:nvSpPr>
        <p:spPr>
          <a:xfrm>
            <a:off x="5514110" y="1376730"/>
            <a:ext cx="6373091" cy="4773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solidFill>
                  <a:prstClr val="black"/>
                </a:solidFill>
              </a:rPr>
              <a:t>3) Identify equivalent OOP Principle for the following scenarios.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800" b="0">
                <a:solidFill>
                  <a:prstClr val="black"/>
                </a:solidFill>
              </a:rPr>
              <a:t>When you go to the bank and tell the banker(Object) to make a deposit(Method) of X dollars into your account(object), the banker will ask for your account number as well as the amount of cash you want to deposit. After a few moments, the banker informs you. Hey, your deposit was completed successfully, and your receipt is attached.</a:t>
            </a:r>
            <a:endParaRPr lang="en-IN" sz="1800" b="0">
              <a:solidFill>
                <a:prstClr val="black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70CB8-F8A4-49ED-8BDC-58005C386F04}"/>
              </a:ext>
            </a:extLst>
          </p:cNvPr>
          <p:cNvSpPr txBox="1"/>
          <p:nvPr/>
        </p:nvSpPr>
        <p:spPr>
          <a:xfrm>
            <a:off x="6931660" y="4901214"/>
            <a:ext cx="3581400" cy="456535"/>
          </a:xfrm>
          <a:prstGeom prst="rect">
            <a:avLst/>
          </a:prstGeom>
          <a:solidFill>
            <a:srgbClr val="35166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lnSpc>
                <a:spcPct val="150000"/>
              </a:lnSpc>
              <a:buNone/>
              <a:tabLst>
                <a:tab pos="511175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Answer : Abstraction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33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b="0"/>
              <a:t>Programming paradigm is a </a:t>
            </a:r>
            <a:r>
              <a:rPr lang="en-IN" sz="1800"/>
              <a:t>way or style</a:t>
            </a:r>
            <a:r>
              <a:rPr lang="en-IN" sz="1800" b="0"/>
              <a:t> of programming.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b="0"/>
              <a:t>It defines the </a:t>
            </a:r>
            <a:r>
              <a:rPr lang="en-IN" sz="1800"/>
              <a:t>methodology of designing </a:t>
            </a:r>
            <a:r>
              <a:rPr lang="en-IN" sz="1800" b="0"/>
              <a:t>and </a:t>
            </a:r>
            <a:r>
              <a:rPr lang="en-IN" sz="1800"/>
              <a:t>implementing programs</a:t>
            </a:r>
            <a:r>
              <a:rPr lang="en-IN" sz="1800" b="0"/>
              <a:t>.</a:t>
            </a:r>
          </a:p>
          <a:p>
            <a:pPr marL="274320" indent="-274320" algn="just">
              <a:lnSpc>
                <a:spcPct val="150000"/>
              </a:lnSpc>
              <a:spcAft>
                <a:spcPts val="600"/>
              </a:spcAft>
            </a:pPr>
            <a:r>
              <a:rPr lang="en-IN" sz="1800" b="1"/>
              <a:t>Three basic types</a:t>
            </a:r>
            <a:endParaRPr lang="en-IN" sz="1800"/>
          </a:p>
          <a:p>
            <a:pPr marL="274320" lvl="4" indent="-274320" algn="just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>
                <a:solidFill>
                  <a:schemeClr val="tx1"/>
                </a:solidFill>
              </a:rPr>
              <a:t>Unstructured Programming</a:t>
            </a:r>
            <a:r>
              <a:rPr lang="en-IN" sz="1800">
                <a:solidFill>
                  <a:schemeClr val="tx1"/>
                </a:solidFill>
              </a:rPr>
              <a:t>: It contains only </a:t>
            </a:r>
            <a:r>
              <a:rPr lang="en-IN" sz="1800" b="1">
                <a:solidFill>
                  <a:schemeClr val="tx1"/>
                </a:solidFill>
              </a:rPr>
              <a:t>one section, i.e., main</a:t>
            </a:r>
            <a:r>
              <a:rPr lang="en-IN" sz="1800">
                <a:solidFill>
                  <a:schemeClr val="tx1"/>
                </a:solidFill>
              </a:rPr>
              <a:t>. The main consists of sequence of commands and statements i.e. unable to use</a:t>
            </a:r>
            <a:r>
              <a:rPr lang="en-IN" sz="1800" b="1">
                <a:solidFill>
                  <a:schemeClr val="tx1"/>
                </a:solidFill>
              </a:rPr>
              <a:t> selection and repetition control statement </a:t>
            </a:r>
            <a:r>
              <a:rPr lang="en-IN" sz="1800">
                <a:solidFill>
                  <a:schemeClr val="tx1"/>
                </a:solidFill>
              </a:rPr>
              <a:t>constructs.   </a:t>
            </a:r>
          </a:p>
          <a:p>
            <a:pPr marL="274320" lvl="4" indent="-274320" algn="just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>
                <a:solidFill>
                  <a:schemeClr val="tx1"/>
                </a:solidFill>
              </a:rPr>
              <a:t>Structured Programming</a:t>
            </a:r>
            <a:r>
              <a:rPr lang="en-IN" sz="1800">
                <a:solidFill>
                  <a:schemeClr val="tx1"/>
                </a:solidFill>
              </a:rPr>
              <a:t>: It uses the structured control flow constructs of </a:t>
            </a:r>
            <a:r>
              <a:rPr lang="en-IN" sz="1800" b="1">
                <a:solidFill>
                  <a:schemeClr val="tx1"/>
                </a:solidFill>
              </a:rPr>
              <a:t>selection</a:t>
            </a:r>
            <a:r>
              <a:rPr lang="en-IN" sz="1800">
                <a:solidFill>
                  <a:schemeClr val="tx1"/>
                </a:solidFill>
              </a:rPr>
              <a:t> (if/then/else) and </a:t>
            </a:r>
            <a:r>
              <a:rPr lang="en-IN" sz="1800" b="1">
                <a:solidFill>
                  <a:schemeClr val="tx1"/>
                </a:solidFill>
              </a:rPr>
              <a:t>repetition</a:t>
            </a:r>
            <a:r>
              <a:rPr lang="en-IN" sz="1800">
                <a:solidFill>
                  <a:schemeClr val="tx1"/>
                </a:solidFill>
              </a:rPr>
              <a:t> (while and for), block structures, and </a:t>
            </a:r>
            <a:r>
              <a:rPr lang="en-IN" sz="1800" b="1">
                <a:solidFill>
                  <a:schemeClr val="tx1"/>
                </a:solidFill>
              </a:rPr>
              <a:t>subroutines</a:t>
            </a:r>
            <a:r>
              <a:rPr lang="en-IN" sz="1800">
                <a:solidFill>
                  <a:schemeClr val="tx1"/>
                </a:solidFill>
              </a:rPr>
              <a:t>.</a:t>
            </a:r>
          </a:p>
          <a:p>
            <a:pPr marL="274320" lvl="4" indent="-274320" algn="just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>
                <a:solidFill>
                  <a:schemeClr val="tx1"/>
                </a:solidFill>
              </a:rPr>
              <a:t>Object Oriented Programming: </a:t>
            </a:r>
            <a:r>
              <a:rPr lang="en-IN" sz="1800">
                <a:solidFill>
                  <a:schemeClr val="tx1"/>
                </a:solidFill>
              </a:rPr>
              <a:t>Organized </a:t>
            </a:r>
            <a:r>
              <a:rPr lang="en-IN" sz="1800" b="1">
                <a:solidFill>
                  <a:schemeClr val="tx1"/>
                </a:solidFill>
              </a:rPr>
              <a:t>around objects. </a:t>
            </a:r>
            <a:r>
              <a:rPr lang="en-IN" sz="1800">
                <a:solidFill>
                  <a:schemeClr val="tx1"/>
                </a:solidFill>
              </a:rPr>
              <a:t>It combine </a:t>
            </a:r>
            <a:r>
              <a:rPr lang="en-IN" sz="1800" b="1">
                <a:solidFill>
                  <a:schemeClr val="tx1"/>
                </a:solidFill>
              </a:rPr>
              <a:t>data </a:t>
            </a:r>
            <a:r>
              <a:rPr lang="en-IN" sz="1800">
                <a:solidFill>
                  <a:schemeClr val="tx1"/>
                </a:solidFill>
              </a:rPr>
              <a:t>and</a:t>
            </a:r>
            <a:r>
              <a:rPr lang="en-IN" sz="1800" b="1">
                <a:solidFill>
                  <a:schemeClr val="tx1"/>
                </a:solidFill>
              </a:rPr>
              <a:t> action </a:t>
            </a:r>
            <a:r>
              <a:rPr lang="en-IN" sz="1800">
                <a:solidFill>
                  <a:schemeClr val="tx1"/>
                </a:solidFill>
              </a:rPr>
              <a:t>together.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Programming Paradigm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1731586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3E72D88B-CDD4-41B3-9637-5D7A25A37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351"/>
            <a:ext cx="8561387" cy="280812"/>
          </a:xfrm>
        </p:spPr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7" name="Picture 2" descr="C:\Users\MY PC\Downloads\quiz.jpg">
            <a:extLst>
              <a:ext uri="{FF2B5EF4-FFF2-40B4-BE49-F238E27FC236}">
                <a16:creationId xmlns:a16="http://schemas.microsoft.com/office/drawing/2014/main" id="{C7EC7D95-CA4A-451F-B7FF-78E46FBD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030" y="1370117"/>
            <a:ext cx="4334109" cy="2277485"/>
          </a:xfrm>
          <a:prstGeom prst="rect">
            <a:avLst/>
          </a:prstGeom>
          <a:noFill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92359-500A-452D-A364-9F2BFC608394}"/>
              </a:ext>
            </a:extLst>
          </p:cNvPr>
          <p:cNvSpPr txBox="1">
            <a:spLocks/>
          </p:cNvSpPr>
          <p:nvPr/>
        </p:nvSpPr>
        <p:spPr>
          <a:xfrm>
            <a:off x="5557520" y="1168400"/>
            <a:ext cx="6329681" cy="5368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4676DC3-28DE-48C5-BD51-75EB7416B22C}"/>
              </a:ext>
            </a:extLst>
          </p:cNvPr>
          <p:cNvSpPr txBox="1">
            <a:spLocks/>
          </p:cNvSpPr>
          <p:nvPr/>
        </p:nvSpPr>
        <p:spPr>
          <a:xfrm>
            <a:off x="5514110" y="1376730"/>
            <a:ext cx="6373091" cy="4773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solidFill>
                  <a:prstClr val="black"/>
                </a:solidFill>
              </a:rPr>
              <a:t>4) How many objects can you identify in the below picture?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70CB8-F8A4-49ED-8BDC-58005C386F04}"/>
              </a:ext>
            </a:extLst>
          </p:cNvPr>
          <p:cNvSpPr txBox="1"/>
          <p:nvPr/>
        </p:nvSpPr>
        <p:spPr>
          <a:xfrm>
            <a:off x="6909955" y="5658871"/>
            <a:ext cx="3581400" cy="456535"/>
          </a:xfrm>
          <a:prstGeom prst="rect">
            <a:avLst/>
          </a:prstGeom>
          <a:solidFill>
            <a:srgbClr val="35166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lnSpc>
                <a:spcPct val="150000"/>
              </a:lnSpc>
              <a:buNone/>
              <a:tabLst>
                <a:tab pos="511175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Answer : a) 16</a:t>
            </a:r>
            <a:endParaRPr lang="en-IN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463CDEA-7D5A-3504-0008-C2D09915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9955" y="2255602"/>
            <a:ext cx="3497493" cy="187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AEABC-5637-CB4A-9418-EAD889CCF5C4}"/>
              </a:ext>
            </a:extLst>
          </p:cNvPr>
          <p:cNvSpPr txBox="1"/>
          <p:nvPr/>
        </p:nvSpPr>
        <p:spPr>
          <a:xfrm>
            <a:off x="6276033" y="4143030"/>
            <a:ext cx="165166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a) 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01ED-5D9D-3F33-9A47-E34653E7CB0C}"/>
              </a:ext>
            </a:extLst>
          </p:cNvPr>
          <p:cNvSpPr txBox="1"/>
          <p:nvPr/>
        </p:nvSpPr>
        <p:spPr>
          <a:xfrm>
            <a:off x="9389292" y="4143030"/>
            <a:ext cx="165166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b)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3009E-610B-73F0-D745-0F03E6F6D073}"/>
              </a:ext>
            </a:extLst>
          </p:cNvPr>
          <p:cNvSpPr txBox="1"/>
          <p:nvPr/>
        </p:nvSpPr>
        <p:spPr>
          <a:xfrm>
            <a:off x="6276033" y="4900950"/>
            <a:ext cx="165166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c)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CDAC7-C289-EE6A-A6E2-904ACDB74240}"/>
              </a:ext>
            </a:extLst>
          </p:cNvPr>
          <p:cNvSpPr txBox="1"/>
          <p:nvPr/>
        </p:nvSpPr>
        <p:spPr>
          <a:xfrm>
            <a:off x="9389292" y="4900950"/>
            <a:ext cx="165166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d) 8</a:t>
            </a:r>
          </a:p>
        </p:txBody>
      </p:sp>
    </p:spTree>
    <p:extLst>
      <p:ext uri="{BB962C8B-B14F-4D97-AF65-F5344CB8AC3E}">
        <p14:creationId xmlns:p14="http://schemas.microsoft.com/office/powerpoint/2010/main" val="70883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3E72D88B-CDD4-41B3-9637-5D7A25A37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351"/>
            <a:ext cx="8561387" cy="280812"/>
          </a:xfrm>
        </p:spPr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7" name="Picture 2" descr="C:\Users\MY PC\Downloads\quiz.jpg">
            <a:extLst>
              <a:ext uri="{FF2B5EF4-FFF2-40B4-BE49-F238E27FC236}">
                <a16:creationId xmlns:a16="http://schemas.microsoft.com/office/drawing/2014/main" id="{C7EC7D95-CA4A-451F-B7FF-78E46FBD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030" y="1370117"/>
            <a:ext cx="4334109" cy="2277485"/>
          </a:xfrm>
          <a:prstGeom prst="rect">
            <a:avLst/>
          </a:prstGeom>
          <a:noFill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92359-500A-452D-A364-9F2BFC608394}"/>
              </a:ext>
            </a:extLst>
          </p:cNvPr>
          <p:cNvSpPr txBox="1">
            <a:spLocks/>
          </p:cNvSpPr>
          <p:nvPr/>
        </p:nvSpPr>
        <p:spPr>
          <a:xfrm>
            <a:off x="5557520" y="1168400"/>
            <a:ext cx="6329681" cy="5368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4676DC3-28DE-48C5-BD51-75EB7416B22C}"/>
              </a:ext>
            </a:extLst>
          </p:cNvPr>
          <p:cNvSpPr txBox="1">
            <a:spLocks/>
          </p:cNvSpPr>
          <p:nvPr/>
        </p:nvSpPr>
        <p:spPr>
          <a:xfrm>
            <a:off x="5514110" y="1376730"/>
            <a:ext cx="6373091" cy="4773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solidFill>
                  <a:prstClr val="black"/>
                </a:solidFill>
              </a:rPr>
              <a:t>5) Is ‘Sound’ an object?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70CB8-F8A4-49ED-8BDC-58005C386F04}"/>
              </a:ext>
            </a:extLst>
          </p:cNvPr>
          <p:cNvSpPr txBox="1"/>
          <p:nvPr/>
        </p:nvSpPr>
        <p:spPr>
          <a:xfrm>
            <a:off x="6909889" y="2972465"/>
            <a:ext cx="3581400" cy="456535"/>
          </a:xfrm>
          <a:prstGeom prst="rect">
            <a:avLst/>
          </a:prstGeom>
          <a:solidFill>
            <a:srgbClr val="35166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lnSpc>
                <a:spcPct val="150000"/>
              </a:lnSpc>
              <a:buNone/>
              <a:tabLst>
                <a:tab pos="511175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Answer : a) Yes</a:t>
            </a:r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B93CD-5EFA-6A69-973C-2483D72D1904}"/>
              </a:ext>
            </a:extLst>
          </p:cNvPr>
          <p:cNvSpPr txBox="1"/>
          <p:nvPr/>
        </p:nvSpPr>
        <p:spPr>
          <a:xfrm>
            <a:off x="6254262" y="2214281"/>
            <a:ext cx="165166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a) 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FD590-7469-D052-0361-363D7E5F725C}"/>
              </a:ext>
            </a:extLst>
          </p:cNvPr>
          <p:cNvSpPr txBox="1"/>
          <p:nvPr/>
        </p:nvSpPr>
        <p:spPr>
          <a:xfrm>
            <a:off x="9367521" y="2214281"/>
            <a:ext cx="165166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b) No</a:t>
            </a:r>
          </a:p>
        </p:txBody>
      </p:sp>
    </p:spTree>
    <p:extLst>
      <p:ext uri="{BB962C8B-B14F-4D97-AF65-F5344CB8AC3E}">
        <p14:creationId xmlns:p14="http://schemas.microsoft.com/office/powerpoint/2010/main" val="29262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3E72D88B-CDD4-41B3-9637-5D7A25A37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351"/>
            <a:ext cx="8561387" cy="280812"/>
          </a:xfrm>
        </p:spPr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7" name="Picture 2" descr="C:\Users\MY PC\Downloads\quiz.jpg">
            <a:extLst>
              <a:ext uri="{FF2B5EF4-FFF2-40B4-BE49-F238E27FC236}">
                <a16:creationId xmlns:a16="http://schemas.microsoft.com/office/drawing/2014/main" id="{C7EC7D95-CA4A-451F-B7FF-78E46FBD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030" y="1370117"/>
            <a:ext cx="4334109" cy="2277485"/>
          </a:xfrm>
          <a:prstGeom prst="rect">
            <a:avLst/>
          </a:prstGeom>
          <a:noFill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92359-500A-452D-A364-9F2BFC608394}"/>
              </a:ext>
            </a:extLst>
          </p:cNvPr>
          <p:cNvSpPr txBox="1">
            <a:spLocks/>
          </p:cNvSpPr>
          <p:nvPr/>
        </p:nvSpPr>
        <p:spPr>
          <a:xfrm>
            <a:off x="5557520" y="1168400"/>
            <a:ext cx="6329681" cy="5368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4676DC3-28DE-48C5-BD51-75EB7416B22C}"/>
              </a:ext>
            </a:extLst>
          </p:cNvPr>
          <p:cNvSpPr txBox="1">
            <a:spLocks/>
          </p:cNvSpPr>
          <p:nvPr/>
        </p:nvSpPr>
        <p:spPr>
          <a:xfrm>
            <a:off x="5514110" y="1376730"/>
            <a:ext cx="6373091" cy="4773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solidFill>
                  <a:prstClr val="black"/>
                </a:solidFill>
              </a:rPr>
              <a:t>6) Class is a collection of object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70CB8-F8A4-49ED-8BDC-58005C386F04}"/>
              </a:ext>
            </a:extLst>
          </p:cNvPr>
          <p:cNvSpPr txBox="1"/>
          <p:nvPr/>
        </p:nvSpPr>
        <p:spPr>
          <a:xfrm>
            <a:off x="6909889" y="2972465"/>
            <a:ext cx="3581400" cy="456535"/>
          </a:xfrm>
          <a:prstGeom prst="rect">
            <a:avLst/>
          </a:prstGeom>
          <a:solidFill>
            <a:srgbClr val="35166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lnSpc>
                <a:spcPct val="150000"/>
              </a:lnSpc>
              <a:buNone/>
              <a:tabLst>
                <a:tab pos="511175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Answer : b) False</a:t>
            </a:r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B93CD-5EFA-6A69-973C-2483D72D1904}"/>
              </a:ext>
            </a:extLst>
          </p:cNvPr>
          <p:cNvSpPr txBox="1"/>
          <p:nvPr/>
        </p:nvSpPr>
        <p:spPr>
          <a:xfrm>
            <a:off x="6254262" y="2214281"/>
            <a:ext cx="165166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a) True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FD590-7469-D052-0361-363D7E5F725C}"/>
              </a:ext>
            </a:extLst>
          </p:cNvPr>
          <p:cNvSpPr txBox="1"/>
          <p:nvPr/>
        </p:nvSpPr>
        <p:spPr>
          <a:xfrm>
            <a:off x="9367521" y="2214281"/>
            <a:ext cx="165166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b) False</a:t>
            </a:r>
          </a:p>
        </p:txBody>
      </p:sp>
    </p:spTree>
    <p:extLst>
      <p:ext uri="{BB962C8B-B14F-4D97-AF65-F5344CB8AC3E}">
        <p14:creationId xmlns:p14="http://schemas.microsoft.com/office/powerpoint/2010/main" val="429438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3E72D88B-CDD4-41B3-9637-5D7A25A37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351"/>
            <a:ext cx="8561387" cy="280812"/>
          </a:xfrm>
        </p:spPr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7" name="Picture 2" descr="C:\Users\MY PC\Downloads\quiz.jpg">
            <a:extLst>
              <a:ext uri="{FF2B5EF4-FFF2-40B4-BE49-F238E27FC236}">
                <a16:creationId xmlns:a16="http://schemas.microsoft.com/office/drawing/2014/main" id="{C7EC7D95-CA4A-451F-B7FF-78E46FBD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030" y="1370117"/>
            <a:ext cx="4334109" cy="2277485"/>
          </a:xfrm>
          <a:prstGeom prst="rect">
            <a:avLst/>
          </a:prstGeom>
          <a:noFill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92359-500A-452D-A364-9F2BFC608394}"/>
              </a:ext>
            </a:extLst>
          </p:cNvPr>
          <p:cNvSpPr txBox="1">
            <a:spLocks/>
          </p:cNvSpPr>
          <p:nvPr/>
        </p:nvSpPr>
        <p:spPr>
          <a:xfrm>
            <a:off x="5557520" y="1168400"/>
            <a:ext cx="6329681" cy="5368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4676DC3-28DE-48C5-BD51-75EB7416B22C}"/>
              </a:ext>
            </a:extLst>
          </p:cNvPr>
          <p:cNvSpPr txBox="1">
            <a:spLocks/>
          </p:cNvSpPr>
          <p:nvPr/>
        </p:nvSpPr>
        <p:spPr>
          <a:xfrm>
            <a:off x="5514110" y="1376730"/>
            <a:ext cx="6373091" cy="4773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solidFill>
                  <a:prstClr val="black"/>
                </a:solidFill>
              </a:rPr>
              <a:t>7) Which of the following statement is correct?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70CB8-F8A4-49ED-8BDC-58005C386F04}"/>
              </a:ext>
            </a:extLst>
          </p:cNvPr>
          <p:cNvSpPr txBox="1"/>
          <p:nvPr/>
        </p:nvSpPr>
        <p:spPr>
          <a:xfrm>
            <a:off x="6015841" y="5070595"/>
            <a:ext cx="5168735" cy="456535"/>
          </a:xfrm>
          <a:prstGeom prst="rect">
            <a:avLst/>
          </a:prstGeom>
          <a:solidFill>
            <a:srgbClr val="35166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lnSpc>
                <a:spcPct val="150000"/>
              </a:lnSpc>
              <a:buNone/>
              <a:tabLst>
                <a:tab pos="511175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Answer : b) Object is an instance of a class.</a:t>
            </a:r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536CCF-43B2-4600-9D16-0027431B2435}"/>
              </a:ext>
            </a:extLst>
          </p:cNvPr>
          <p:cNvSpPr txBox="1"/>
          <p:nvPr/>
        </p:nvSpPr>
        <p:spPr>
          <a:xfrm>
            <a:off x="5728854" y="2133427"/>
            <a:ext cx="5742710" cy="456535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600"/>
              </a:spcBef>
              <a:defRPr/>
            </a:pPr>
            <a:r>
              <a:rPr lang="en-US"/>
              <a:t>a) Class is an instance of object.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BEB769-5B23-4E53-9FCC-48801B182BC2}"/>
              </a:ext>
            </a:extLst>
          </p:cNvPr>
          <p:cNvSpPr txBox="1"/>
          <p:nvPr/>
        </p:nvSpPr>
        <p:spPr>
          <a:xfrm>
            <a:off x="5728854" y="2904717"/>
            <a:ext cx="574271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b) Object is an instance of a class.</a:t>
            </a:r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6FA29-42CC-42FD-A82A-3C8F4AD6B339}"/>
              </a:ext>
            </a:extLst>
          </p:cNvPr>
          <p:cNvSpPr txBox="1"/>
          <p:nvPr/>
        </p:nvSpPr>
        <p:spPr>
          <a:xfrm>
            <a:off x="5730779" y="3659004"/>
            <a:ext cx="574271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c) Class is an instance of data type.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E5B314-DE77-493C-91FE-108B223D0D7F}"/>
              </a:ext>
            </a:extLst>
          </p:cNvPr>
          <p:cNvSpPr txBox="1"/>
          <p:nvPr/>
        </p:nvSpPr>
        <p:spPr>
          <a:xfrm>
            <a:off x="5728854" y="4339179"/>
            <a:ext cx="5742710" cy="45807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d) Object is an instance of data type.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36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Object Oriented Programming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3E72D88B-CDD4-41B3-9637-5D7A25A37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351"/>
            <a:ext cx="8561387" cy="280812"/>
          </a:xfrm>
        </p:spPr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7" name="Picture 2" descr="C:\Users\MY PC\Downloads\quiz.jpg">
            <a:extLst>
              <a:ext uri="{FF2B5EF4-FFF2-40B4-BE49-F238E27FC236}">
                <a16:creationId xmlns:a16="http://schemas.microsoft.com/office/drawing/2014/main" id="{C7EC7D95-CA4A-451F-B7FF-78E46FBD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030" y="1370117"/>
            <a:ext cx="4334109" cy="2277485"/>
          </a:xfrm>
          <a:prstGeom prst="rect">
            <a:avLst/>
          </a:prstGeom>
          <a:noFill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92359-500A-452D-A364-9F2BFC608394}"/>
              </a:ext>
            </a:extLst>
          </p:cNvPr>
          <p:cNvSpPr txBox="1">
            <a:spLocks/>
          </p:cNvSpPr>
          <p:nvPr/>
        </p:nvSpPr>
        <p:spPr>
          <a:xfrm>
            <a:off x="5557520" y="1168400"/>
            <a:ext cx="6329681" cy="5368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4676DC3-28DE-48C5-BD51-75EB7416B22C}"/>
              </a:ext>
            </a:extLst>
          </p:cNvPr>
          <p:cNvSpPr txBox="1">
            <a:spLocks/>
          </p:cNvSpPr>
          <p:nvPr/>
        </p:nvSpPr>
        <p:spPr>
          <a:xfrm>
            <a:off x="5514110" y="1376730"/>
            <a:ext cx="6373091" cy="4773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1800">
                <a:solidFill>
                  <a:prstClr val="black"/>
                </a:solidFill>
              </a:rPr>
              <a:t>8) Which of the following concepts means wrapping up of data and functions together? 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70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70CB8-F8A4-49ED-8BDC-58005C386F04}"/>
              </a:ext>
            </a:extLst>
          </p:cNvPr>
          <p:cNvSpPr txBox="1"/>
          <p:nvPr/>
        </p:nvSpPr>
        <p:spPr>
          <a:xfrm>
            <a:off x="6913419" y="5407237"/>
            <a:ext cx="3581400" cy="456535"/>
          </a:xfrm>
          <a:prstGeom prst="rect">
            <a:avLst/>
          </a:prstGeom>
          <a:solidFill>
            <a:srgbClr val="35166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indent="0" algn="ctr">
              <a:lnSpc>
                <a:spcPct val="150000"/>
              </a:lnSpc>
              <a:buNone/>
              <a:tabLst>
                <a:tab pos="511175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Answer : b) Encapsulation</a:t>
            </a:r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536CCF-43B2-4600-9D16-0027431B2435}"/>
              </a:ext>
            </a:extLst>
          </p:cNvPr>
          <p:cNvSpPr txBox="1"/>
          <p:nvPr/>
        </p:nvSpPr>
        <p:spPr>
          <a:xfrm>
            <a:off x="5728854" y="2470885"/>
            <a:ext cx="574271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a) Abstraction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BEB769-5B23-4E53-9FCC-48801B182BC2}"/>
              </a:ext>
            </a:extLst>
          </p:cNvPr>
          <p:cNvSpPr txBox="1"/>
          <p:nvPr/>
        </p:nvSpPr>
        <p:spPr>
          <a:xfrm>
            <a:off x="5728854" y="3242175"/>
            <a:ext cx="574271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b) Encapsulation</a:t>
            </a:r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6FA29-42CC-42FD-A82A-3C8F4AD6B339}"/>
              </a:ext>
            </a:extLst>
          </p:cNvPr>
          <p:cNvSpPr txBox="1"/>
          <p:nvPr/>
        </p:nvSpPr>
        <p:spPr>
          <a:xfrm>
            <a:off x="5730779" y="3996462"/>
            <a:ext cx="5742710" cy="46102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c) Inheritance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E5B314-DE77-493C-91FE-108B223D0D7F}"/>
              </a:ext>
            </a:extLst>
          </p:cNvPr>
          <p:cNvSpPr txBox="1"/>
          <p:nvPr/>
        </p:nvSpPr>
        <p:spPr>
          <a:xfrm>
            <a:off x="5728854" y="4676637"/>
            <a:ext cx="5742710" cy="458074"/>
          </a:xfrm>
          <a:prstGeom prst="rect">
            <a:avLst/>
          </a:prstGeom>
          <a:solidFill>
            <a:sysClr val="window" lastClr="FFFFFF"/>
          </a:solidFill>
          <a:ln w="55000" cap="flat" cmpd="thickThin" algn="ctr">
            <a:solidFill>
              <a:srgbClr val="322066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d) Polymorphism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65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5F304-2D8C-8B20-E78B-CA637B315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835C5-EECB-70C1-61D3-BEA61CACF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9DB73-313F-EC68-BB6B-09D55AF082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" t="14445" r="77411" b="63809"/>
          <a:stretch/>
        </p:blipFill>
        <p:spPr>
          <a:xfrm>
            <a:off x="982661" y="500744"/>
            <a:ext cx="1150939" cy="97245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9B0413F5-742B-E290-41A1-E78BCBEC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707731"/>
            <a:ext cx="5988729" cy="32403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>
                <a:latin typeface="Kristen ITC" panose="03050502040202030202" pitchFamily="66" charset="0"/>
              </a:rPr>
              <a:t>Proper Preparation Prevents </a:t>
            </a:r>
            <a:br>
              <a:rPr lang="en-US" sz="4800">
                <a:latin typeface="Kristen ITC" panose="03050502040202030202" pitchFamily="66" charset="0"/>
              </a:rPr>
            </a:br>
            <a:r>
              <a:rPr lang="en-US" sz="4800">
                <a:latin typeface="Kristen ITC" panose="03050502040202030202" pitchFamily="66" charset="0"/>
              </a:rPr>
              <a:t>Poor Performance</a:t>
            </a: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2764D52C-9998-AE39-5959-13E4BC9A9D0E}"/>
              </a:ext>
            </a:extLst>
          </p:cNvPr>
          <p:cNvSpPr txBox="1">
            <a:spLocks/>
          </p:cNvSpPr>
          <p:nvPr/>
        </p:nvSpPr>
        <p:spPr>
          <a:xfrm>
            <a:off x="982661" y="5277564"/>
            <a:ext cx="4515612" cy="607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ras Bold ITC" panose="020B0907030504020204" pitchFamily="34" charset="0"/>
              </a:rPr>
              <a:t>- Charlie Batch</a:t>
            </a:r>
          </a:p>
        </p:txBody>
      </p:sp>
    </p:spTree>
    <p:extLst>
      <p:ext uri="{BB962C8B-B14F-4D97-AF65-F5344CB8AC3E}">
        <p14:creationId xmlns:p14="http://schemas.microsoft.com/office/powerpoint/2010/main" val="2680250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65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Programming Paradigm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42D7454-9541-462E-8170-165CD1C4A4FA}"/>
              </a:ext>
            </a:extLst>
          </p:cNvPr>
          <p:cNvSpPr/>
          <p:nvPr/>
        </p:nvSpPr>
        <p:spPr>
          <a:xfrm>
            <a:off x="1809450" y="1806323"/>
            <a:ext cx="1643074" cy="1500198"/>
          </a:xfrm>
          <a:prstGeom prst="plus">
            <a:avLst/>
          </a:prstGeom>
          <a:solidFill>
            <a:srgbClr val="FFC000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500">
                <a:ln>
                  <a:solidFill>
                    <a:sysClr val="windowText" lastClr="000000"/>
                  </a:solidFill>
                </a:ln>
              </a:rPr>
              <a:t>Unstructured Programming</a:t>
            </a:r>
          </a:p>
        </p:txBody>
      </p:sp>
      <p:sp>
        <p:nvSpPr>
          <p:cNvPr id="8" name="Regular Pentagon 6">
            <a:extLst>
              <a:ext uri="{FF2B5EF4-FFF2-40B4-BE49-F238E27FC236}">
                <a16:creationId xmlns:a16="http://schemas.microsoft.com/office/drawing/2014/main" id="{4F6103B2-D517-413D-8814-0AFF8D17BD79}"/>
              </a:ext>
            </a:extLst>
          </p:cNvPr>
          <p:cNvSpPr/>
          <p:nvPr/>
        </p:nvSpPr>
        <p:spPr>
          <a:xfrm>
            <a:off x="1524403" y="4784709"/>
            <a:ext cx="2442949" cy="1285884"/>
          </a:xfrm>
          <a:prstGeom prst="pentagon">
            <a:avLst/>
          </a:prstGeom>
          <a:solidFill>
            <a:srgbClr val="FFFF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500">
                <a:ln>
                  <a:solidFill>
                    <a:sysClr val="windowText" lastClr="000000"/>
                  </a:solidFill>
                </a:ln>
              </a:rPr>
              <a:t>Object Oriented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500">
                <a:ln>
                  <a:solidFill>
                    <a:sysClr val="windowText" lastClr="000000"/>
                  </a:solidFill>
                </a:ln>
              </a:rPr>
              <a:t>Programming</a:t>
            </a:r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5A41B299-DA5C-4BC7-8845-3B03DEF0E2AE}"/>
              </a:ext>
            </a:extLst>
          </p:cNvPr>
          <p:cNvSpPr/>
          <p:nvPr/>
        </p:nvSpPr>
        <p:spPr>
          <a:xfrm>
            <a:off x="1603626" y="3464458"/>
            <a:ext cx="2357454" cy="1214446"/>
          </a:xfrm>
          <a:prstGeom prst="rightArrow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500">
                <a:ln>
                  <a:solidFill>
                    <a:sysClr val="windowText" lastClr="000000"/>
                  </a:solidFill>
                </a:ln>
              </a:rPr>
              <a:t>Structured Programming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66CD9760-8049-4A53-BB55-0B626177B985}"/>
              </a:ext>
            </a:extLst>
          </p:cNvPr>
          <p:cNvSpPr/>
          <p:nvPr/>
        </p:nvSpPr>
        <p:spPr>
          <a:xfrm>
            <a:off x="7911987" y="1983569"/>
            <a:ext cx="1214446" cy="1071570"/>
          </a:xfrm>
          <a:prstGeom prst="plus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500" b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</a:rPr>
              <a:t>BASIC</a:t>
            </a:r>
          </a:p>
        </p:txBody>
      </p:sp>
      <p:sp>
        <p:nvSpPr>
          <p:cNvPr id="11" name="Regular Pentagon 10">
            <a:extLst>
              <a:ext uri="{FF2B5EF4-FFF2-40B4-BE49-F238E27FC236}">
                <a16:creationId xmlns:a16="http://schemas.microsoft.com/office/drawing/2014/main" id="{3EDFC3FF-157E-4DA2-B7EF-F35B46C4A0CD}"/>
              </a:ext>
            </a:extLst>
          </p:cNvPr>
          <p:cNvSpPr/>
          <p:nvPr/>
        </p:nvSpPr>
        <p:spPr>
          <a:xfrm>
            <a:off x="8968000" y="4926176"/>
            <a:ext cx="1285884" cy="1000132"/>
          </a:xfrm>
          <a:prstGeom prst="pentagon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500" b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</a:rPr>
              <a:t>Java</a:t>
            </a:r>
          </a:p>
        </p:txBody>
      </p:sp>
      <p:sp>
        <p:nvSpPr>
          <p:cNvPr id="12" name="Right Arrow 13">
            <a:extLst>
              <a:ext uri="{FF2B5EF4-FFF2-40B4-BE49-F238E27FC236}">
                <a16:creationId xmlns:a16="http://schemas.microsoft.com/office/drawing/2014/main" id="{C9CDFB12-B8DA-4DB3-B7FE-DCAE84A8A08F}"/>
              </a:ext>
            </a:extLst>
          </p:cNvPr>
          <p:cNvSpPr/>
          <p:nvPr/>
        </p:nvSpPr>
        <p:spPr>
          <a:xfrm>
            <a:off x="8766034" y="3664387"/>
            <a:ext cx="1571636" cy="92869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500" b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</a:rPr>
              <a:t>C ++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AB415-E51B-4FD4-979A-3B898B3D724B}"/>
              </a:ext>
            </a:extLst>
          </p:cNvPr>
          <p:cNvSpPr txBox="1"/>
          <p:nvPr/>
        </p:nvSpPr>
        <p:spPr>
          <a:xfrm>
            <a:off x="2179496" y="1463939"/>
            <a:ext cx="633187" cy="230832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IN" sz="1500" b="1">
                <a:solidFill>
                  <a:srgbClr val="00B0F0"/>
                </a:solidFill>
              </a:rPr>
              <a:t>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70ACD-6392-4EFB-89DB-1D0A2CAB4D24}"/>
              </a:ext>
            </a:extLst>
          </p:cNvPr>
          <p:cNvSpPr txBox="1"/>
          <p:nvPr/>
        </p:nvSpPr>
        <p:spPr>
          <a:xfrm>
            <a:off x="7927583" y="1520802"/>
            <a:ext cx="1033937" cy="230832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IN" sz="1500" b="1">
                <a:solidFill>
                  <a:srgbClr val="00B0F0"/>
                </a:solidFill>
              </a:rPr>
              <a:t>Examples</a:t>
            </a:r>
          </a:p>
        </p:txBody>
      </p:sp>
      <p:sp>
        <p:nvSpPr>
          <p:cNvPr id="15" name="Right Arrow 21">
            <a:extLst>
              <a:ext uri="{FF2B5EF4-FFF2-40B4-BE49-F238E27FC236}">
                <a16:creationId xmlns:a16="http://schemas.microsoft.com/office/drawing/2014/main" id="{52DE86F9-7D24-466E-964F-0E4059A4C89B}"/>
              </a:ext>
            </a:extLst>
          </p:cNvPr>
          <p:cNvSpPr/>
          <p:nvPr/>
        </p:nvSpPr>
        <p:spPr>
          <a:xfrm>
            <a:off x="6762092" y="3721253"/>
            <a:ext cx="1571636" cy="92869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500" b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Regular Pentagon 17">
            <a:extLst>
              <a:ext uri="{FF2B5EF4-FFF2-40B4-BE49-F238E27FC236}">
                <a16:creationId xmlns:a16="http://schemas.microsoft.com/office/drawing/2014/main" id="{A4436310-5E0C-416B-A9D1-CF1FBD597577}"/>
              </a:ext>
            </a:extLst>
          </p:cNvPr>
          <p:cNvSpPr/>
          <p:nvPr/>
        </p:nvSpPr>
        <p:spPr>
          <a:xfrm>
            <a:off x="6841219" y="4901154"/>
            <a:ext cx="1285884" cy="1000132"/>
          </a:xfrm>
          <a:prstGeom prst="pentagon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500" b="1">
                <a:ln>
                  <a:solidFill>
                    <a:srgbClr val="0070C0"/>
                  </a:solidFill>
                </a:ln>
                <a:solidFill>
                  <a:srgbClr val="FF0000"/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14700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Un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structured programming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 is the historically earliest programming paradigm capable of creating Turing-complete algorithms.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It uses unstructured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jumps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to labels or instruction addresses with the use of unstructured control flow using 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</a:rPr>
              <a:t>goto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 statements or equivalent. 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Unstructured programming has been heavily criticized for producing </a:t>
            </a:r>
            <a:r>
              <a:rPr kumimoji="0" lang="en-US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hardly-readable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 ("spaghetti") code.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Programming Paradigm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Unstructured Programming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99506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Programming Paradigm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Unstructured Programming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Object Oriented Programming (OOP)|  © SmartCliff  |  Internal  |  Version 1.0 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A211550-29CF-422E-BFC5-917B5E6334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3" y="1449389"/>
            <a:ext cx="5113337" cy="4762499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800"/>
              <a:t>Advantages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/>
              <a:t>Simple and easy to practice by novice programmer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/>
              <a:t>Good for small program; no lengthy planning needed.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/>
              <a:t>Speed and flexible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/>
              <a:t>Provides full freedom to programmers to program as they want.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b="0"/>
          </a:p>
          <a:p>
            <a:endParaRPr lang="en-IN" sz="180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02D0EBD-972F-416C-BDB3-77B16EB5FA26}"/>
              </a:ext>
            </a:extLst>
          </p:cNvPr>
          <p:cNvSpPr txBox="1">
            <a:spLocks/>
          </p:cNvSpPr>
          <p:nvPr/>
        </p:nvSpPr>
        <p:spPr>
          <a:xfrm>
            <a:off x="6402268" y="1449389"/>
            <a:ext cx="5317200" cy="457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800"/>
              <a:t>Disadvantages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b="0"/>
              <a:t> No code reusability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b="0"/>
              <a:t>Repetition of code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b="0"/>
              <a:t>Cumbersome Maintenance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b="0"/>
              <a:t>Debugging is tough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800" b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800" b="0"/>
          </a:p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27656942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Newco_Master_2019">
  <a:themeElements>
    <a:clrScheme name="Benutzerdefiniert 52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C2B5E8"/>
      </a:hlink>
      <a:folHlink>
        <a:srgbClr val="92E0D5"/>
      </a:folHlink>
    </a:clrScheme>
    <a:fontScheme name="Newco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88677643-4416-442D-84FA-09D129C65FED}" vid="{BBD83252-DE09-4ACF-83D0-3D31216BB30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Newco_Farben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6846C6"/>
      </a:hlink>
      <a:folHlink>
        <a:srgbClr val="23B3D9"/>
      </a:folHlink>
    </a:clrScheme>
    <a:fontScheme name="Benutzerdefiniert 39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866F6970D0494894EBDF34D6F444F4" ma:contentTypeVersion="15" ma:contentTypeDescription="Create a new document." ma:contentTypeScope="" ma:versionID="a27df6c28a3de93aa479a89eb269b8dd">
  <xsd:schema xmlns:xsd="http://www.w3.org/2001/XMLSchema" xmlns:xs="http://www.w3.org/2001/XMLSchema" xmlns:p="http://schemas.microsoft.com/office/2006/metadata/properties" xmlns:ns2="ffdbada3-dfd2-483a-b612-49c7a3457d17" targetNamespace="http://schemas.microsoft.com/office/2006/metadata/properties" ma:root="true" ma:fieldsID="abf902a511cc35adac181b94a37de348" ns2:_="">
    <xsd:import namespace="ffdbada3-dfd2-483a-b612-49c7a3457d17"/>
    <xsd:element name="properties">
      <xsd:complexType>
        <xsd:sequence>
          <xsd:element name="documentManagement">
            <xsd:complexType>
              <xsd:all>
                <xsd:element ref="ns2:Document_x0020_Type" minOccurs="0"/>
                <xsd:element ref="ns2:Purpose" minOccurs="0"/>
                <xsd:element ref="ns2:Language" minOccurs="0"/>
                <xsd:element ref="ns2:Industry" minOccurs="0"/>
                <xsd:element ref="ns2:Description0" minOccurs="0"/>
                <xsd:element ref="ns2:Author_x0020__x002f__x0020_Entity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bada3-dfd2-483a-b612-49c7a3457d17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8" nillable="true" ma:displayName="Document Type" ma:format="Dropdown" ma:internalName="Document_x0020_Type">
      <xsd:simpleType>
        <xsd:restriction base="dms:Choice">
          <xsd:enumeration value="Logo Package"/>
          <xsd:enumeration value="E-Mail Signature"/>
          <xsd:enumeration value="E-Mail Template"/>
          <xsd:enumeration value="E-Card"/>
          <xsd:enumeration value="Guideline"/>
          <xsd:enumeration value="Instruction"/>
          <xsd:enumeration value="Boilerplate"/>
          <xsd:enumeration value="PowerPoint Master"/>
          <xsd:enumeration value="PowerPoint Slide Deck"/>
          <xsd:enumeration value="Word Template"/>
          <xsd:enumeration value="Word Document"/>
          <xsd:enumeration value="Excel Template"/>
          <xsd:enumeration value="Letterhead"/>
          <xsd:enumeration value="Compliment Slip"/>
          <xsd:enumeration value="Brochure / Flyer"/>
          <xsd:enumeration value="Trend Report"/>
          <xsd:enumeration value="Poster"/>
          <xsd:enumeration value="Corporate Presentation"/>
          <xsd:enumeration value="Company Profile"/>
          <xsd:enumeration value="Client Case Study"/>
          <xsd:enumeration value="Client Case Study (anonymous)"/>
          <xsd:enumeration value="Desktop Wallpaper"/>
          <xsd:enumeration value="Social Profile Header"/>
          <xsd:enumeration value="Video/Animation"/>
          <xsd:enumeration value="Catalogue"/>
          <xsd:enumeration value="Order Form"/>
          <xsd:enumeration value="Background Picture"/>
          <xsd:enumeration value="Whitepaper"/>
        </xsd:restriction>
      </xsd:simpleType>
    </xsd:element>
    <xsd:element name="Purpose" ma:index="9" nillable="true" ma:displayName="Purpose" ma:format="Dropdown" ma:internalName="Purpo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rtwork"/>
                    <xsd:enumeration value="Template"/>
                    <xsd:enumeration value="Office Supplies"/>
                    <xsd:enumeration value="Give-aways"/>
                    <xsd:enumeration value="Background Knowledge"/>
                    <xsd:enumeration value="Internal-facing collateral"/>
                    <xsd:enumeration value="External-facing collateral"/>
                  </xsd:restriction>
                </xsd:simpleType>
              </xsd:element>
            </xsd:sequence>
          </xsd:extension>
        </xsd:complexContent>
      </xsd:complexType>
    </xsd:element>
    <xsd:element name="Language" ma:index="10" nillable="true" ma:displayName="Language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  <xsd:element name="Industry" ma:index="11" nillable="true" ma:displayName="Industry" ma:format="Dropdown" ma:internalName="Indust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 &amp; Defence"/>
                    <xsd:enumeration value="Automotive"/>
                    <xsd:enumeration value="Transportation"/>
                    <xsd:enumeration value="BFSI"/>
                    <xsd:enumeration value="Naval"/>
                    <xsd:enumeration value="Industrial"/>
                    <xsd:enumeration value="Healthcare"/>
                    <xsd:enumeration value="Energy &amp; Utilities"/>
                    <xsd:enumeration value="Public Sector"/>
                    <xsd:enumeration value="Retail &amp; Logistics"/>
                    <xsd:enumeration value="Telecom"/>
                    <xsd:enumeration value="Cross-Industries"/>
                  </xsd:restriction>
                </xsd:simpleType>
              </xsd:element>
            </xsd:sequence>
          </xsd:extension>
        </xsd:complexContent>
      </xsd:complexType>
    </xsd:element>
    <xsd:element name="Description0" ma:index="12" nillable="true" ma:displayName="Description" ma:internalName="Description0">
      <xsd:simpleType>
        <xsd:restriction base="dms:Note">
          <xsd:maxLength value="255"/>
        </xsd:restriction>
      </xsd:simpleType>
    </xsd:element>
    <xsd:element name="Author_x0020__x002f__x0020_Entity" ma:index="13" nillable="true" ma:displayName="Author / Entity" ma:internalName="Author_x0020__x002f__x0020_Entity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ffdbada3-dfd2-483a-b612-49c7a3457d17" xsi:nil="true"/>
    <Author_x0020__x002f__x0020_Entity xmlns="ffdbada3-dfd2-483a-b612-49c7a3457d17" xsi:nil="true"/>
    <Purpose xmlns="ffdbada3-dfd2-483a-b612-49c7a3457d17">
      <Value>Template</Value>
    </Purpose>
    <Industry xmlns="ffdbada3-dfd2-483a-b612-49c7a3457d17"/>
    <Language xmlns="ffdbada3-dfd2-483a-b612-49c7a3457d17" xsi:nil="true"/>
    <Document_x0020_Type xmlns="ffdbada3-dfd2-483a-b612-49c7a3457d17">PowerPoint Master</Document_x0020_Type>
  </documentManagement>
</p:properties>
</file>

<file path=customXml/itemProps1.xml><?xml version="1.0" encoding="utf-8"?>
<ds:datastoreItem xmlns:ds="http://schemas.openxmlformats.org/officeDocument/2006/customXml" ds:itemID="{1BDE452E-FB48-464D-969A-606E9B145B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B77997-3B9C-4D25-997B-164046D290CA}">
  <ds:schemaRefs>
    <ds:schemaRef ds:uri="ffdbada3-dfd2-483a-b612-49c7a3457d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B602E3-AF99-41CC-8DE6-DF6DE3C02002}">
  <ds:schemaRefs>
    <ds:schemaRef ds:uri="ffdbada3-dfd2-483a-b612-49c7a3457d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master for comprehensive contents</Template>
  <TotalTime>62</TotalTime>
  <Words>4806</Words>
  <Application>Microsoft Office PowerPoint</Application>
  <PresentationFormat>Widescreen</PresentationFormat>
  <Paragraphs>817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2" baseType="lpstr">
      <vt:lpstr>Arial</vt:lpstr>
      <vt:lpstr>Arial Black</vt:lpstr>
      <vt:lpstr>Calibri</vt:lpstr>
      <vt:lpstr>Cascadia Mono Light</vt:lpstr>
      <vt:lpstr>Cooper Black</vt:lpstr>
      <vt:lpstr>Eras Bold ITC</vt:lpstr>
      <vt:lpstr>Gill Sans MT</vt:lpstr>
      <vt:lpstr>Goudy Old Style</vt:lpstr>
      <vt:lpstr>Kristen ITC</vt:lpstr>
      <vt:lpstr>Montserrat SemiBold</vt:lpstr>
      <vt:lpstr>Segoe UI</vt:lpstr>
      <vt:lpstr>Symbol</vt:lpstr>
      <vt:lpstr>Times New Roman</vt:lpstr>
      <vt:lpstr>Verdana</vt:lpstr>
      <vt:lpstr>Wingdings</vt:lpstr>
      <vt:lpstr>Newco_Master_2019</vt:lpstr>
      <vt:lpstr>PowerPoint Presentation</vt:lpstr>
      <vt:lpstr>PowerPoint Presentation</vt:lpstr>
      <vt:lpstr>OOPs Concept Realization</vt:lpstr>
      <vt:lpstr>PowerPoint Presentation</vt:lpstr>
      <vt:lpstr>Programming Paradigm</vt:lpstr>
      <vt:lpstr>Overview</vt:lpstr>
      <vt:lpstr>Overview</vt:lpstr>
      <vt:lpstr>Unstructured Programming</vt:lpstr>
      <vt:lpstr>Unstructured Programming</vt:lpstr>
      <vt:lpstr>Structured Programming</vt:lpstr>
      <vt:lpstr>Structured Programming</vt:lpstr>
      <vt:lpstr>Object Oriented Programming </vt:lpstr>
      <vt:lpstr>Need</vt:lpstr>
      <vt:lpstr>Structured Vs Object Oriented - Overview </vt:lpstr>
      <vt:lpstr>Structured Vs Object Oriented - Overview </vt:lpstr>
      <vt:lpstr>Features</vt:lpstr>
      <vt:lpstr>Object - What it is? </vt:lpstr>
      <vt:lpstr>Object - What will it have? </vt:lpstr>
      <vt:lpstr>Object – Real Life Example</vt:lpstr>
      <vt:lpstr>Class</vt:lpstr>
      <vt:lpstr>Class – Real Life Example</vt:lpstr>
      <vt:lpstr>Object and Class</vt:lpstr>
      <vt:lpstr>Object – Instance of a class</vt:lpstr>
      <vt:lpstr>Class diagram</vt:lpstr>
      <vt:lpstr>Abstraction </vt:lpstr>
      <vt:lpstr>Abstraction</vt:lpstr>
      <vt:lpstr>Abstraction – Real Life Example</vt:lpstr>
      <vt:lpstr>Encapsulation </vt:lpstr>
      <vt:lpstr>Encapsulation</vt:lpstr>
      <vt:lpstr>Encapsulation - Real Life Example</vt:lpstr>
      <vt:lpstr>Abstraction vs. Encapsulation</vt:lpstr>
      <vt:lpstr>Inheritance </vt:lpstr>
      <vt:lpstr>Inheritance </vt:lpstr>
      <vt:lpstr>Inheritance – Real Life Example</vt:lpstr>
      <vt:lpstr>Types of Inheritance</vt:lpstr>
      <vt:lpstr>Types of Inheritance</vt:lpstr>
      <vt:lpstr>Types of Inheritance</vt:lpstr>
      <vt:lpstr>Types of Inheritance</vt:lpstr>
      <vt:lpstr>Types of Inheritance</vt:lpstr>
      <vt:lpstr>Types of Inheritance</vt:lpstr>
      <vt:lpstr>Polymorphism </vt:lpstr>
      <vt:lpstr>Polymorphism </vt:lpstr>
      <vt:lpstr>Polymorphism – Real Life Example</vt:lpstr>
      <vt:lpstr>Types of Polymorphism</vt:lpstr>
      <vt:lpstr>Types of Polymorphism</vt:lpstr>
      <vt:lpstr>Types of Polymorphism</vt:lpstr>
      <vt:lpstr>Types of Polymorphism</vt:lpstr>
      <vt:lpstr>Types of Polymorphism</vt:lpstr>
      <vt:lpstr>Types of Polymorphism</vt:lpstr>
      <vt:lpstr>Types of Polymorphism</vt:lpstr>
      <vt:lpstr>Association</vt:lpstr>
      <vt:lpstr>Aggregation</vt:lpstr>
      <vt:lpstr>Composition</vt:lpstr>
      <vt:lpstr>Summary: Car Object</vt:lpstr>
      <vt:lpstr>Procedure Oriented Vs Object Oriented </vt:lpstr>
      <vt:lpstr>Procedure Oriented Vs Object Oriented 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Proper Preparation Prevents  Poor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42pt, bold max. 3 lines</dc:title>
  <dc:creator>smartcliff@montbleu.com</dc:creator>
  <cp:lastModifiedBy>Shabari K S</cp:lastModifiedBy>
  <cp:revision>2</cp:revision>
  <dcterms:created xsi:type="dcterms:W3CDTF">2021-06-04T07:21:01Z</dcterms:created>
  <dcterms:modified xsi:type="dcterms:W3CDTF">2024-05-24T05:54:14Z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0x0101009C866F6970D0494894EBDF34D6F444F4</vt:lpwstr>
  </property>
</Properties>
</file>